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7" r:id="rId3"/>
    <p:sldId id="280" r:id="rId4"/>
    <p:sldId id="286" r:id="rId5"/>
    <p:sldId id="258" r:id="rId6"/>
    <p:sldId id="259" r:id="rId7"/>
    <p:sldId id="260" r:id="rId8"/>
    <p:sldId id="264" r:id="rId9"/>
    <p:sldId id="289" r:id="rId10"/>
    <p:sldId id="290" r:id="rId11"/>
    <p:sldId id="263" r:id="rId12"/>
    <p:sldId id="262" r:id="rId13"/>
    <p:sldId id="287" r:id="rId14"/>
    <p:sldId id="288" r:id="rId15"/>
    <p:sldId id="272" r:id="rId16"/>
  </p:sldIdLst>
  <p:sldSz cx="9144000" cy="5143500" type="screen16x9"/>
  <p:notesSz cx="6858000" cy="9144000"/>
  <p:embeddedFontLst>
    <p:embeddedFont>
      <p:font typeface="Patua One" panose="020B0604020202020204" charset="0"/>
      <p:regular r:id="rId18"/>
    </p:embeddedFont>
    <p:embeddedFont>
      <p:font typeface="Red Hat Text" panose="020B0604020202020204" charset="0"/>
      <p:regular r:id="rId19"/>
      <p:bold r:id="rId20"/>
      <p:italic r:id="rId21"/>
      <p:boldItalic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C41"/>
    <a:srgbClr val="BF1717"/>
    <a:srgbClr val="EC6666"/>
    <a:srgbClr val="112926"/>
    <a:srgbClr val="58A2DA"/>
    <a:srgbClr val="5C98DA"/>
    <a:srgbClr val="A7B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F12684-7684-411C-8BB6-D15929D76C2F}">
  <a:tblStyle styleId="{EAF12684-7684-411C-8BB6-D15929D76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5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6" name="Google Shape;56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4" name="Google Shape;6564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5" name="Google Shape;6565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2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0" name="Google Shape;5820;gedfef06bcd_0_2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1" name="Google Shape;5821;gedfef06bcd_0_2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6" name="Google Shape;579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7" name="Google Shape;579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" name="Google Shape;6554;gedfef06bcd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5" name="Google Shape;6555;gedfef06bcd_0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4" name="Google Shape;6564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5" name="Google Shape;6565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9" name="Google Shape;6199;gedfef06bcd_0_2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0" name="Google Shape;6200;gedfef06bcd_0_2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Google Shape;563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3" name="Google Shape;563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3" name="Google Shape;6413;gedfef06bc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4" name="Google Shape;6414;gedfef06bc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1" name="Google Shape;6541;gedfef06bcd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2" name="Google Shape;6542;gedfef06bcd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8" name="Google Shape;5638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9" name="Google Shape;5639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Google Shape;56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6" name="Google Shape;56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" name="Google Shape;5736;gedfef06bcd_0_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7" name="Google Shape;5737;gedfef06bcd_0_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9" name="Google Shape;5889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0" name="Google Shape;5890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6" name="Google Shape;6576;gedfef06bcd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7" name="Google Shape;6577;gedfef06bcd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43866" y="334851"/>
            <a:ext cx="815465" cy="3243027"/>
            <a:chOff x="410375" y="665675"/>
            <a:chExt cx="724150" cy="2879875"/>
          </a:xfrm>
        </p:grpSpPr>
        <p:sp>
          <p:nvSpPr>
            <p:cNvPr id="10" name="Google Shape;10;p2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8672925" y="1326425"/>
            <a:ext cx="623475" cy="1330350"/>
            <a:chOff x="6486725" y="1629300"/>
            <a:chExt cx="623475" cy="1330350"/>
          </a:xfrm>
        </p:grpSpPr>
        <p:sp>
          <p:nvSpPr>
            <p:cNvPr id="17" name="Google Shape;17;p2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6745271" y="4383076"/>
            <a:ext cx="902845" cy="767322"/>
            <a:chOff x="5388125" y="4288200"/>
            <a:chExt cx="472150" cy="759725"/>
          </a:xfrm>
        </p:grpSpPr>
        <p:sp>
          <p:nvSpPr>
            <p:cNvPr id="22" name="Google Shape;22;p2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-2421904">
            <a:off x="6592740" y="-491434"/>
            <a:ext cx="740939" cy="1114809"/>
            <a:chOff x="5113525" y="434075"/>
            <a:chExt cx="595450" cy="1012775"/>
          </a:xfrm>
        </p:grpSpPr>
        <p:sp>
          <p:nvSpPr>
            <p:cNvPr id="31" name="Google Shape;31;p2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5535876" y="4212453"/>
            <a:ext cx="1027121" cy="860417"/>
            <a:chOff x="4685275" y="4213825"/>
            <a:chExt cx="601500" cy="503875"/>
          </a:xfrm>
        </p:grpSpPr>
        <p:sp>
          <p:nvSpPr>
            <p:cNvPr id="40" name="Google Shape;40;p2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2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51;p2"/>
          <p:cNvGrpSpPr/>
          <p:nvPr/>
        </p:nvGrpSpPr>
        <p:grpSpPr>
          <a:xfrm>
            <a:off x="7899951" y="-94339"/>
            <a:ext cx="469443" cy="410379"/>
            <a:chOff x="854301" y="896099"/>
            <a:chExt cx="469443" cy="410379"/>
          </a:xfrm>
        </p:grpSpPr>
        <p:sp>
          <p:nvSpPr>
            <p:cNvPr id="52" name="Google Shape;52;p2"/>
            <p:cNvSpPr/>
            <p:nvPr/>
          </p:nvSpPr>
          <p:spPr>
            <a:xfrm>
              <a:off x="909697" y="1001943"/>
              <a:ext cx="176432" cy="185750"/>
            </a:xfrm>
            <a:custGeom>
              <a:avLst/>
              <a:gdLst/>
              <a:ahLst/>
              <a:cxnLst/>
              <a:rect l="l" t="t" r="r" b="b"/>
              <a:pathLst>
                <a:path w="6267" h="6598" extrusionOk="0">
                  <a:moveTo>
                    <a:pt x="4632" y="0"/>
                  </a:moveTo>
                  <a:cubicBezTo>
                    <a:pt x="2906" y="1332"/>
                    <a:pt x="1332" y="2756"/>
                    <a:pt x="0" y="4479"/>
                  </a:cubicBezTo>
                  <a:cubicBezTo>
                    <a:pt x="545" y="5237"/>
                    <a:pt x="1150" y="5964"/>
                    <a:pt x="1848" y="6598"/>
                  </a:cubicBezTo>
                  <a:cubicBezTo>
                    <a:pt x="3087" y="4753"/>
                    <a:pt x="4601" y="2845"/>
                    <a:pt x="6266" y="1392"/>
                  </a:cubicBezTo>
                  <a:cubicBezTo>
                    <a:pt x="5751" y="969"/>
                    <a:pt x="5206" y="455"/>
                    <a:pt x="4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81600" y="968751"/>
              <a:ext cx="147406" cy="150785"/>
            </a:xfrm>
            <a:custGeom>
              <a:avLst/>
              <a:gdLst/>
              <a:ahLst/>
              <a:cxnLst/>
              <a:rect l="l" t="t" r="r" b="b"/>
              <a:pathLst>
                <a:path w="5236" h="5356" extrusionOk="0">
                  <a:moveTo>
                    <a:pt x="3662" y="0"/>
                  </a:moveTo>
                  <a:cubicBezTo>
                    <a:pt x="3088" y="605"/>
                    <a:pt x="2361" y="1119"/>
                    <a:pt x="1725" y="1664"/>
                  </a:cubicBezTo>
                  <a:cubicBezTo>
                    <a:pt x="1151" y="2179"/>
                    <a:pt x="546" y="2692"/>
                    <a:pt x="1" y="3237"/>
                  </a:cubicBezTo>
                  <a:cubicBezTo>
                    <a:pt x="122" y="4024"/>
                    <a:pt x="425" y="4782"/>
                    <a:pt x="788" y="5356"/>
                  </a:cubicBezTo>
                  <a:cubicBezTo>
                    <a:pt x="2027" y="3632"/>
                    <a:pt x="3511" y="2087"/>
                    <a:pt x="5235" y="908"/>
                  </a:cubicBezTo>
                  <a:cubicBezTo>
                    <a:pt x="4722" y="545"/>
                    <a:pt x="4177" y="211"/>
                    <a:pt x="3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504" y="960952"/>
              <a:ext cx="90341" cy="86203"/>
            </a:xfrm>
            <a:custGeom>
              <a:avLst/>
              <a:gdLst/>
              <a:ahLst/>
              <a:cxnLst/>
              <a:rect l="l" t="t" r="r" b="b"/>
              <a:pathLst>
                <a:path w="3209" h="3062" extrusionOk="0">
                  <a:moveTo>
                    <a:pt x="2578" y="0"/>
                  </a:moveTo>
                  <a:cubicBezTo>
                    <a:pt x="2334" y="0"/>
                    <a:pt x="2090" y="31"/>
                    <a:pt x="1845" y="96"/>
                  </a:cubicBezTo>
                  <a:cubicBezTo>
                    <a:pt x="424" y="548"/>
                    <a:pt x="0" y="1790"/>
                    <a:pt x="121" y="3061"/>
                  </a:cubicBezTo>
                  <a:cubicBezTo>
                    <a:pt x="1029" y="1972"/>
                    <a:pt x="2087" y="882"/>
                    <a:pt x="3208" y="64"/>
                  </a:cubicBezTo>
                  <a:cubicBezTo>
                    <a:pt x="2998" y="23"/>
                    <a:pt x="2788" y="0"/>
                    <a:pt x="2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55;p2"/>
            <p:cNvGrpSpPr/>
            <p:nvPr/>
          </p:nvGrpSpPr>
          <p:grpSpPr>
            <a:xfrm>
              <a:off x="854301" y="896099"/>
              <a:ext cx="469443" cy="410379"/>
              <a:chOff x="1229100" y="1164075"/>
              <a:chExt cx="416875" cy="364425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1461350" y="1181625"/>
                <a:ext cx="772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3359" extrusionOk="0">
                    <a:moveTo>
                      <a:pt x="2189" y="1"/>
                    </a:moveTo>
                    <a:cubicBezTo>
                      <a:pt x="1249" y="1"/>
                      <a:pt x="422" y="610"/>
                      <a:pt x="121" y="1696"/>
                    </a:cubicBezTo>
                    <a:cubicBezTo>
                      <a:pt x="0" y="2240"/>
                      <a:pt x="0" y="2814"/>
                      <a:pt x="92" y="3359"/>
                    </a:cubicBezTo>
                    <a:cubicBezTo>
                      <a:pt x="1090" y="2301"/>
                      <a:pt x="2150" y="1301"/>
                      <a:pt x="3087" y="182"/>
                    </a:cubicBezTo>
                    <a:cubicBezTo>
                      <a:pt x="2785" y="60"/>
                      <a:pt x="2481" y="1"/>
                      <a:pt x="2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514300" y="1404800"/>
                <a:ext cx="10445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4277" extrusionOk="0">
                    <a:moveTo>
                      <a:pt x="4177" y="1"/>
                    </a:moveTo>
                    <a:lnTo>
                      <a:pt x="4177" y="1"/>
                    </a:lnTo>
                    <a:cubicBezTo>
                      <a:pt x="3543" y="606"/>
                      <a:pt x="2877" y="1211"/>
                      <a:pt x="2240" y="1816"/>
                    </a:cubicBezTo>
                    <a:cubicBezTo>
                      <a:pt x="1453" y="2635"/>
                      <a:pt x="727" y="3451"/>
                      <a:pt x="1" y="4269"/>
                    </a:cubicBezTo>
                    <a:cubicBezTo>
                      <a:pt x="65" y="4274"/>
                      <a:pt x="128" y="4276"/>
                      <a:pt x="191" y="4276"/>
                    </a:cubicBezTo>
                    <a:cubicBezTo>
                      <a:pt x="2096" y="4276"/>
                      <a:pt x="3559" y="2124"/>
                      <a:pt x="4056" y="456"/>
                    </a:cubicBezTo>
                    <a:cubicBezTo>
                      <a:pt x="4088" y="303"/>
                      <a:pt x="4148" y="153"/>
                      <a:pt x="41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329700" y="1192225"/>
                <a:ext cx="265625" cy="270900"/>
              </a:xfrm>
              <a:custGeom>
                <a:avLst/>
                <a:gdLst/>
                <a:ahLst/>
                <a:cxnLst/>
                <a:rect l="l" t="t" r="r" b="b"/>
                <a:pathLst>
                  <a:path w="10625" h="10836" extrusionOk="0">
                    <a:moveTo>
                      <a:pt x="8837" y="0"/>
                    </a:moveTo>
                    <a:cubicBezTo>
                      <a:pt x="7901" y="1272"/>
                      <a:pt x="6598" y="2330"/>
                      <a:pt x="5448" y="3419"/>
                    </a:cubicBezTo>
                    <a:cubicBezTo>
                      <a:pt x="5508" y="3782"/>
                      <a:pt x="5629" y="4177"/>
                      <a:pt x="5721" y="4540"/>
                    </a:cubicBezTo>
                    <a:cubicBezTo>
                      <a:pt x="5785" y="4798"/>
                      <a:pt x="5605" y="4949"/>
                      <a:pt x="5409" y="4949"/>
                    </a:cubicBezTo>
                    <a:cubicBezTo>
                      <a:pt x="5329" y="4949"/>
                      <a:pt x="5247" y="4924"/>
                      <a:pt x="5177" y="4872"/>
                    </a:cubicBezTo>
                    <a:cubicBezTo>
                      <a:pt x="4964" y="4690"/>
                      <a:pt x="4722" y="4480"/>
                      <a:pt x="4450" y="4267"/>
                    </a:cubicBezTo>
                    <a:cubicBezTo>
                      <a:pt x="2937" y="6143"/>
                      <a:pt x="1363" y="7627"/>
                      <a:pt x="0" y="9411"/>
                    </a:cubicBezTo>
                    <a:cubicBezTo>
                      <a:pt x="606" y="9956"/>
                      <a:pt x="1242" y="10440"/>
                      <a:pt x="1937" y="10835"/>
                    </a:cubicBezTo>
                    <a:cubicBezTo>
                      <a:pt x="4479" y="7535"/>
                      <a:pt x="7658" y="4690"/>
                      <a:pt x="10624" y="1785"/>
                    </a:cubicBezTo>
                    <a:cubicBezTo>
                      <a:pt x="10140" y="1059"/>
                      <a:pt x="9535" y="424"/>
                      <a:pt x="8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448525" y="1323875"/>
                <a:ext cx="179300" cy="186875"/>
              </a:xfrm>
              <a:custGeom>
                <a:avLst/>
                <a:gdLst/>
                <a:ahLst/>
                <a:cxnLst/>
                <a:rect l="l" t="t" r="r" b="b"/>
                <a:pathLst>
                  <a:path w="7172" h="7475" extrusionOk="0">
                    <a:moveTo>
                      <a:pt x="7082" y="0"/>
                    </a:moveTo>
                    <a:lnTo>
                      <a:pt x="7082" y="0"/>
                    </a:lnTo>
                    <a:cubicBezTo>
                      <a:pt x="6840" y="272"/>
                      <a:pt x="6537" y="514"/>
                      <a:pt x="6324" y="756"/>
                    </a:cubicBezTo>
                    <a:cubicBezTo>
                      <a:pt x="5598" y="1482"/>
                      <a:pt x="4871" y="2209"/>
                      <a:pt x="4145" y="2966"/>
                    </a:cubicBezTo>
                    <a:cubicBezTo>
                      <a:pt x="2784" y="4298"/>
                      <a:pt x="1453" y="5690"/>
                      <a:pt x="0" y="6901"/>
                    </a:cubicBezTo>
                    <a:cubicBezTo>
                      <a:pt x="695" y="7143"/>
                      <a:pt x="1392" y="7324"/>
                      <a:pt x="2087" y="7475"/>
                    </a:cubicBezTo>
                    <a:cubicBezTo>
                      <a:pt x="2117" y="7460"/>
                      <a:pt x="2140" y="7453"/>
                      <a:pt x="2159" y="7453"/>
                    </a:cubicBezTo>
                    <a:cubicBezTo>
                      <a:pt x="2178" y="7453"/>
                      <a:pt x="2194" y="7460"/>
                      <a:pt x="2208" y="7475"/>
                    </a:cubicBezTo>
                    <a:cubicBezTo>
                      <a:pt x="3026" y="6506"/>
                      <a:pt x="3874" y="5569"/>
                      <a:pt x="4750" y="4661"/>
                    </a:cubicBezTo>
                    <a:cubicBezTo>
                      <a:pt x="5448" y="3935"/>
                      <a:pt x="6174" y="3148"/>
                      <a:pt x="6961" y="2511"/>
                    </a:cubicBezTo>
                    <a:cubicBezTo>
                      <a:pt x="7111" y="1664"/>
                      <a:pt x="7171" y="816"/>
                      <a:pt x="70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385675" y="1247425"/>
                <a:ext cx="237600" cy="245175"/>
              </a:xfrm>
              <a:custGeom>
                <a:avLst/>
                <a:gdLst/>
                <a:ahLst/>
                <a:cxnLst/>
                <a:rect l="l" t="t" r="r" b="b"/>
                <a:pathLst>
                  <a:path w="9504" h="9807" extrusionOk="0">
                    <a:moveTo>
                      <a:pt x="8656" y="1"/>
                    </a:moveTo>
                    <a:cubicBezTo>
                      <a:pt x="5722" y="2906"/>
                      <a:pt x="2664" y="5661"/>
                      <a:pt x="1" y="8809"/>
                    </a:cubicBezTo>
                    <a:cubicBezTo>
                      <a:pt x="667" y="9201"/>
                      <a:pt x="1333" y="9535"/>
                      <a:pt x="2030" y="9806"/>
                    </a:cubicBezTo>
                    <a:cubicBezTo>
                      <a:pt x="3361" y="8414"/>
                      <a:pt x="4783" y="7114"/>
                      <a:pt x="6146" y="5782"/>
                    </a:cubicBezTo>
                    <a:cubicBezTo>
                      <a:pt x="6901" y="5024"/>
                      <a:pt x="7627" y="4298"/>
                      <a:pt x="8354" y="3543"/>
                    </a:cubicBezTo>
                    <a:cubicBezTo>
                      <a:pt x="8717" y="3209"/>
                      <a:pt x="9080" y="2695"/>
                      <a:pt x="9504" y="2361"/>
                    </a:cubicBezTo>
                    <a:cubicBezTo>
                      <a:pt x="9475" y="2272"/>
                      <a:pt x="9475" y="2180"/>
                      <a:pt x="9443" y="2090"/>
                    </a:cubicBezTo>
                    <a:cubicBezTo>
                      <a:pt x="9293" y="1393"/>
                      <a:pt x="9020" y="666"/>
                      <a:pt x="86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229100" y="1164075"/>
                <a:ext cx="416875" cy="364425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14577" extrusionOk="0">
                    <a:moveTo>
                      <a:pt x="11479" y="703"/>
                    </a:moveTo>
                    <a:cubicBezTo>
                      <a:pt x="11771" y="703"/>
                      <a:pt x="12075" y="762"/>
                      <a:pt x="12377" y="884"/>
                    </a:cubicBezTo>
                    <a:cubicBezTo>
                      <a:pt x="11440" y="2003"/>
                      <a:pt x="10380" y="3003"/>
                      <a:pt x="9382" y="4061"/>
                    </a:cubicBezTo>
                    <a:cubicBezTo>
                      <a:pt x="9290" y="3516"/>
                      <a:pt x="9290" y="2942"/>
                      <a:pt x="9411" y="2398"/>
                    </a:cubicBezTo>
                    <a:cubicBezTo>
                      <a:pt x="9712" y="1312"/>
                      <a:pt x="10539" y="703"/>
                      <a:pt x="11479" y="703"/>
                    </a:cubicBezTo>
                    <a:close/>
                    <a:moveTo>
                      <a:pt x="3365" y="2302"/>
                    </a:moveTo>
                    <a:cubicBezTo>
                      <a:pt x="3575" y="2302"/>
                      <a:pt x="3785" y="2325"/>
                      <a:pt x="3995" y="2366"/>
                    </a:cubicBezTo>
                    <a:cubicBezTo>
                      <a:pt x="2874" y="3184"/>
                      <a:pt x="1816" y="4274"/>
                      <a:pt x="908" y="5363"/>
                    </a:cubicBezTo>
                    <a:cubicBezTo>
                      <a:pt x="787" y="4092"/>
                      <a:pt x="1211" y="2850"/>
                      <a:pt x="2632" y="2398"/>
                    </a:cubicBezTo>
                    <a:cubicBezTo>
                      <a:pt x="2877" y="2333"/>
                      <a:pt x="3121" y="2302"/>
                      <a:pt x="3365" y="2302"/>
                    </a:cubicBezTo>
                    <a:close/>
                    <a:moveTo>
                      <a:pt x="4630" y="2579"/>
                    </a:moveTo>
                    <a:cubicBezTo>
                      <a:pt x="5145" y="2790"/>
                      <a:pt x="5690" y="3124"/>
                      <a:pt x="6203" y="3487"/>
                    </a:cubicBezTo>
                    <a:cubicBezTo>
                      <a:pt x="4479" y="4666"/>
                      <a:pt x="2995" y="6211"/>
                      <a:pt x="1756" y="7935"/>
                    </a:cubicBezTo>
                    <a:cubicBezTo>
                      <a:pt x="1393" y="7361"/>
                      <a:pt x="1090" y="6603"/>
                      <a:pt x="969" y="5816"/>
                    </a:cubicBezTo>
                    <a:cubicBezTo>
                      <a:pt x="1514" y="5271"/>
                      <a:pt x="2119" y="4758"/>
                      <a:pt x="2693" y="4243"/>
                    </a:cubicBezTo>
                    <a:cubicBezTo>
                      <a:pt x="3329" y="3698"/>
                      <a:pt x="4056" y="3184"/>
                      <a:pt x="4630" y="2579"/>
                    </a:cubicBezTo>
                    <a:close/>
                    <a:moveTo>
                      <a:pt x="6598" y="3758"/>
                    </a:moveTo>
                    <a:cubicBezTo>
                      <a:pt x="7172" y="4213"/>
                      <a:pt x="7717" y="4727"/>
                      <a:pt x="8232" y="5150"/>
                    </a:cubicBezTo>
                    <a:cubicBezTo>
                      <a:pt x="6567" y="6603"/>
                      <a:pt x="5053" y="8511"/>
                      <a:pt x="3814" y="10356"/>
                    </a:cubicBezTo>
                    <a:cubicBezTo>
                      <a:pt x="3116" y="9722"/>
                      <a:pt x="2511" y="8995"/>
                      <a:pt x="1966" y="8237"/>
                    </a:cubicBezTo>
                    <a:cubicBezTo>
                      <a:pt x="3298" y="6514"/>
                      <a:pt x="4872" y="5090"/>
                      <a:pt x="6598" y="3758"/>
                    </a:cubicBezTo>
                    <a:close/>
                    <a:moveTo>
                      <a:pt x="12861" y="1126"/>
                    </a:moveTo>
                    <a:cubicBezTo>
                      <a:pt x="13559" y="1550"/>
                      <a:pt x="14164" y="2185"/>
                      <a:pt x="14648" y="2911"/>
                    </a:cubicBezTo>
                    <a:cubicBezTo>
                      <a:pt x="11682" y="5816"/>
                      <a:pt x="8503" y="8661"/>
                      <a:pt x="5961" y="11961"/>
                    </a:cubicBezTo>
                    <a:cubicBezTo>
                      <a:pt x="5266" y="11566"/>
                      <a:pt x="4630" y="11082"/>
                      <a:pt x="4024" y="10537"/>
                    </a:cubicBezTo>
                    <a:cubicBezTo>
                      <a:pt x="5387" y="8753"/>
                      <a:pt x="6961" y="7269"/>
                      <a:pt x="8474" y="5393"/>
                    </a:cubicBezTo>
                    <a:cubicBezTo>
                      <a:pt x="8746" y="5606"/>
                      <a:pt x="8988" y="5816"/>
                      <a:pt x="9201" y="5998"/>
                    </a:cubicBezTo>
                    <a:cubicBezTo>
                      <a:pt x="9271" y="6050"/>
                      <a:pt x="9353" y="6075"/>
                      <a:pt x="9433" y="6075"/>
                    </a:cubicBezTo>
                    <a:cubicBezTo>
                      <a:pt x="9629" y="6075"/>
                      <a:pt x="9809" y="5924"/>
                      <a:pt x="9745" y="5666"/>
                    </a:cubicBezTo>
                    <a:cubicBezTo>
                      <a:pt x="9653" y="5303"/>
                      <a:pt x="9532" y="4908"/>
                      <a:pt x="9472" y="4545"/>
                    </a:cubicBezTo>
                    <a:cubicBezTo>
                      <a:pt x="10622" y="3456"/>
                      <a:pt x="11925" y="2398"/>
                      <a:pt x="12861" y="1126"/>
                    </a:cubicBezTo>
                    <a:close/>
                    <a:moveTo>
                      <a:pt x="14919" y="3335"/>
                    </a:moveTo>
                    <a:cubicBezTo>
                      <a:pt x="15283" y="4000"/>
                      <a:pt x="15556" y="4727"/>
                      <a:pt x="15706" y="5424"/>
                    </a:cubicBezTo>
                    <a:cubicBezTo>
                      <a:pt x="15738" y="5514"/>
                      <a:pt x="15738" y="5606"/>
                      <a:pt x="15767" y="5695"/>
                    </a:cubicBezTo>
                    <a:cubicBezTo>
                      <a:pt x="15343" y="6029"/>
                      <a:pt x="14980" y="6543"/>
                      <a:pt x="14617" y="6877"/>
                    </a:cubicBezTo>
                    <a:cubicBezTo>
                      <a:pt x="13890" y="7632"/>
                      <a:pt x="13164" y="8358"/>
                      <a:pt x="12409" y="9116"/>
                    </a:cubicBezTo>
                    <a:cubicBezTo>
                      <a:pt x="11046" y="10448"/>
                      <a:pt x="9624" y="11748"/>
                      <a:pt x="8293" y="13140"/>
                    </a:cubicBezTo>
                    <a:cubicBezTo>
                      <a:pt x="7596" y="12869"/>
                      <a:pt x="6930" y="12535"/>
                      <a:pt x="6264" y="12143"/>
                    </a:cubicBezTo>
                    <a:cubicBezTo>
                      <a:pt x="8927" y="8995"/>
                      <a:pt x="11985" y="6240"/>
                      <a:pt x="14919" y="3335"/>
                    </a:cubicBezTo>
                    <a:close/>
                    <a:moveTo>
                      <a:pt x="15859" y="6392"/>
                    </a:moveTo>
                    <a:lnTo>
                      <a:pt x="15859" y="6392"/>
                    </a:lnTo>
                    <a:cubicBezTo>
                      <a:pt x="15948" y="7208"/>
                      <a:pt x="15888" y="8056"/>
                      <a:pt x="15738" y="8903"/>
                    </a:cubicBezTo>
                    <a:cubicBezTo>
                      <a:pt x="14951" y="9540"/>
                      <a:pt x="14225" y="10327"/>
                      <a:pt x="13527" y="11053"/>
                    </a:cubicBezTo>
                    <a:cubicBezTo>
                      <a:pt x="12651" y="11961"/>
                      <a:pt x="11803" y="12898"/>
                      <a:pt x="10985" y="13867"/>
                    </a:cubicBezTo>
                    <a:cubicBezTo>
                      <a:pt x="10971" y="13852"/>
                      <a:pt x="10955" y="13845"/>
                      <a:pt x="10936" y="13845"/>
                    </a:cubicBezTo>
                    <a:cubicBezTo>
                      <a:pt x="10917" y="13845"/>
                      <a:pt x="10894" y="13852"/>
                      <a:pt x="10864" y="13867"/>
                    </a:cubicBezTo>
                    <a:cubicBezTo>
                      <a:pt x="10169" y="13716"/>
                      <a:pt x="9472" y="13535"/>
                      <a:pt x="8777" y="13293"/>
                    </a:cubicBezTo>
                    <a:cubicBezTo>
                      <a:pt x="10230" y="12082"/>
                      <a:pt x="11561" y="10690"/>
                      <a:pt x="12922" y="9358"/>
                    </a:cubicBezTo>
                    <a:cubicBezTo>
                      <a:pt x="13648" y="8601"/>
                      <a:pt x="14375" y="7874"/>
                      <a:pt x="15101" y="7148"/>
                    </a:cubicBezTo>
                    <a:cubicBezTo>
                      <a:pt x="15314" y="6906"/>
                      <a:pt x="15617" y="6664"/>
                      <a:pt x="15859" y="6392"/>
                    </a:cubicBezTo>
                    <a:close/>
                    <a:moveTo>
                      <a:pt x="15585" y="9630"/>
                    </a:moveTo>
                    <a:lnTo>
                      <a:pt x="15585" y="9630"/>
                    </a:lnTo>
                    <a:cubicBezTo>
                      <a:pt x="15556" y="9782"/>
                      <a:pt x="15496" y="9932"/>
                      <a:pt x="15464" y="10085"/>
                    </a:cubicBezTo>
                    <a:cubicBezTo>
                      <a:pt x="14967" y="11753"/>
                      <a:pt x="13504" y="13905"/>
                      <a:pt x="11599" y="13905"/>
                    </a:cubicBezTo>
                    <a:cubicBezTo>
                      <a:pt x="11536" y="13905"/>
                      <a:pt x="11473" y="13903"/>
                      <a:pt x="11409" y="13898"/>
                    </a:cubicBezTo>
                    <a:cubicBezTo>
                      <a:pt x="12135" y="13080"/>
                      <a:pt x="12861" y="12264"/>
                      <a:pt x="13648" y="11445"/>
                    </a:cubicBezTo>
                    <a:cubicBezTo>
                      <a:pt x="14285" y="10840"/>
                      <a:pt x="14951" y="10235"/>
                      <a:pt x="15585" y="9630"/>
                    </a:cubicBezTo>
                    <a:close/>
                    <a:moveTo>
                      <a:pt x="11445" y="0"/>
                    </a:moveTo>
                    <a:cubicBezTo>
                      <a:pt x="11214" y="0"/>
                      <a:pt x="10979" y="31"/>
                      <a:pt x="10743" y="98"/>
                    </a:cubicBezTo>
                    <a:cubicBezTo>
                      <a:pt x="8624" y="703"/>
                      <a:pt x="8595" y="3032"/>
                      <a:pt x="8898" y="4879"/>
                    </a:cubicBezTo>
                    <a:cubicBezTo>
                      <a:pt x="7326" y="3508"/>
                      <a:pt x="5350" y="1651"/>
                      <a:pt x="3327" y="1651"/>
                    </a:cubicBezTo>
                    <a:cubicBezTo>
                      <a:pt x="3207" y="1651"/>
                      <a:pt x="3087" y="1658"/>
                      <a:pt x="2966" y="1671"/>
                    </a:cubicBezTo>
                    <a:cubicBezTo>
                      <a:pt x="1058" y="1882"/>
                      <a:pt x="0" y="3911"/>
                      <a:pt x="182" y="5666"/>
                    </a:cubicBezTo>
                    <a:cubicBezTo>
                      <a:pt x="424" y="7906"/>
                      <a:pt x="2208" y="9843"/>
                      <a:pt x="3843" y="11235"/>
                    </a:cubicBezTo>
                    <a:cubicBezTo>
                      <a:pt x="7293" y="14140"/>
                      <a:pt x="10804" y="14472"/>
                      <a:pt x="10864" y="14503"/>
                    </a:cubicBezTo>
                    <a:cubicBezTo>
                      <a:pt x="11092" y="14553"/>
                      <a:pt x="11316" y="14577"/>
                      <a:pt x="11537" y="14577"/>
                    </a:cubicBezTo>
                    <a:cubicBezTo>
                      <a:pt x="13461" y="14577"/>
                      <a:pt x="15093" y="12791"/>
                      <a:pt x="15798" y="11053"/>
                    </a:cubicBezTo>
                    <a:cubicBezTo>
                      <a:pt x="16101" y="10327"/>
                      <a:pt x="16312" y="9540"/>
                      <a:pt x="16433" y="8753"/>
                    </a:cubicBezTo>
                    <a:lnTo>
                      <a:pt x="16433" y="8661"/>
                    </a:lnTo>
                    <a:cubicBezTo>
                      <a:pt x="16675" y="7058"/>
                      <a:pt x="16493" y="5363"/>
                      <a:pt x="15859" y="3911"/>
                    </a:cubicBezTo>
                    <a:cubicBezTo>
                      <a:pt x="15180" y="2284"/>
                      <a:pt x="13434" y="0"/>
                      <a:pt x="11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62;p2"/>
          <p:cNvGrpSpPr/>
          <p:nvPr/>
        </p:nvGrpSpPr>
        <p:grpSpPr>
          <a:xfrm>
            <a:off x="2288050" y="4519125"/>
            <a:ext cx="490150" cy="464725"/>
            <a:chOff x="2669050" y="4366725"/>
            <a:chExt cx="490150" cy="464725"/>
          </a:xfrm>
        </p:grpSpPr>
        <p:sp>
          <p:nvSpPr>
            <p:cNvPr id="63" name="Google Shape;63;p2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67;p2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72;p2"/>
          <p:cNvGrpSpPr/>
          <p:nvPr/>
        </p:nvGrpSpPr>
        <p:grpSpPr>
          <a:xfrm>
            <a:off x="3266166" y="190038"/>
            <a:ext cx="484468" cy="712658"/>
            <a:chOff x="2370050" y="679025"/>
            <a:chExt cx="389350" cy="647400"/>
          </a:xfrm>
        </p:grpSpPr>
        <p:sp>
          <p:nvSpPr>
            <p:cNvPr id="73" name="Google Shape;73;p2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 rot="1841229">
            <a:off x="301056" y="3020035"/>
            <a:ext cx="591310" cy="864049"/>
            <a:chOff x="716850" y="3125000"/>
            <a:chExt cx="525100" cy="767300"/>
          </a:xfrm>
        </p:grpSpPr>
        <p:sp>
          <p:nvSpPr>
            <p:cNvPr id="80" name="Google Shape;80;p2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1083375" y="4407650"/>
            <a:ext cx="509250" cy="469125"/>
            <a:chOff x="1464375" y="4255250"/>
            <a:chExt cx="509250" cy="469125"/>
          </a:xfrm>
        </p:grpSpPr>
        <p:sp>
          <p:nvSpPr>
            <p:cNvPr id="87" name="Google Shape;87;p2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>
            <a:off x="599521" y="1857113"/>
            <a:ext cx="132936" cy="123815"/>
            <a:chOff x="1002850" y="2017475"/>
            <a:chExt cx="118050" cy="109950"/>
          </a:xfrm>
        </p:grpSpPr>
        <p:sp>
          <p:nvSpPr>
            <p:cNvPr id="96" name="Google Shape;96;p2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1975450" y="4657575"/>
            <a:ext cx="116525" cy="110700"/>
            <a:chOff x="2356450" y="4505175"/>
            <a:chExt cx="116525" cy="110700"/>
          </a:xfrm>
        </p:grpSpPr>
        <p:sp>
          <p:nvSpPr>
            <p:cNvPr id="99" name="Google Shape;99;p2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5805284" y="177022"/>
            <a:ext cx="144961" cy="121583"/>
            <a:chOff x="4410650" y="667200"/>
            <a:chExt cx="116500" cy="110450"/>
          </a:xfrm>
        </p:grpSpPr>
        <p:sp>
          <p:nvSpPr>
            <p:cNvPr id="102" name="Google Shape;102;p2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683200" y="4460375"/>
            <a:ext cx="117225" cy="110450"/>
            <a:chOff x="1064200" y="4307975"/>
            <a:chExt cx="117225" cy="110450"/>
          </a:xfrm>
        </p:grpSpPr>
        <p:sp>
          <p:nvSpPr>
            <p:cNvPr id="105" name="Google Shape;105;p2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8572163" y="2125900"/>
            <a:ext cx="116500" cy="109750"/>
            <a:chOff x="6542025" y="2416375"/>
            <a:chExt cx="116500" cy="109750"/>
          </a:xfrm>
        </p:grpSpPr>
        <p:sp>
          <p:nvSpPr>
            <p:cNvPr id="108" name="Google Shape;108;p2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8598613" y="1298175"/>
            <a:ext cx="117300" cy="112775"/>
            <a:chOff x="6568475" y="1588650"/>
            <a:chExt cx="117300" cy="112775"/>
          </a:xfrm>
        </p:grpSpPr>
        <p:sp>
          <p:nvSpPr>
            <p:cNvPr id="111" name="Google Shape;111;p2"/>
            <p:cNvSpPr/>
            <p:nvPr/>
          </p:nvSpPr>
          <p:spPr>
            <a:xfrm>
              <a:off x="6588125" y="1606650"/>
              <a:ext cx="79500" cy="78225"/>
            </a:xfrm>
            <a:custGeom>
              <a:avLst/>
              <a:gdLst/>
              <a:ahLst/>
              <a:cxnLst/>
              <a:rect l="l" t="t" r="r" b="b"/>
              <a:pathLst>
                <a:path w="3180" h="3129" extrusionOk="0">
                  <a:moveTo>
                    <a:pt x="1746" y="0"/>
                  </a:moveTo>
                  <a:cubicBezTo>
                    <a:pt x="1622" y="0"/>
                    <a:pt x="1494" y="13"/>
                    <a:pt x="1363" y="37"/>
                  </a:cubicBezTo>
                  <a:cubicBezTo>
                    <a:pt x="818" y="129"/>
                    <a:pt x="0" y="703"/>
                    <a:pt x="0" y="1551"/>
                  </a:cubicBezTo>
                  <a:cubicBezTo>
                    <a:pt x="0" y="2478"/>
                    <a:pt x="666" y="3128"/>
                    <a:pt x="1574" y="3128"/>
                  </a:cubicBezTo>
                  <a:cubicBezTo>
                    <a:pt x="1614" y="3128"/>
                    <a:pt x="1654" y="3127"/>
                    <a:pt x="1695" y="3124"/>
                  </a:cubicBezTo>
                  <a:cubicBezTo>
                    <a:pt x="2513" y="3064"/>
                    <a:pt x="3087" y="2490"/>
                    <a:pt x="3148" y="1643"/>
                  </a:cubicBezTo>
                  <a:cubicBezTo>
                    <a:pt x="3179" y="1187"/>
                    <a:pt x="3027" y="674"/>
                    <a:pt x="2663" y="340"/>
                  </a:cubicBezTo>
                  <a:cubicBezTo>
                    <a:pt x="2398" y="98"/>
                    <a:pt x="2085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68475" y="1588650"/>
              <a:ext cx="117300" cy="112775"/>
            </a:xfrm>
            <a:custGeom>
              <a:avLst/>
              <a:gdLst/>
              <a:ahLst/>
              <a:cxnLst/>
              <a:rect l="l" t="t" r="r" b="b"/>
              <a:pathLst>
                <a:path w="4692" h="4511" extrusionOk="0">
                  <a:moveTo>
                    <a:pt x="2532" y="720"/>
                  </a:moveTo>
                  <a:cubicBezTo>
                    <a:pt x="2871" y="720"/>
                    <a:pt x="3184" y="818"/>
                    <a:pt x="3449" y="1060"/>
                  </a:cubicBezTo>
                  <a:cubicBezTo>
                    <a:pt x="3813" y="1394"/>
                    <a:pt x="3965" y="1907"/>
                    <a:pt x="3934" y="2363"/>
                  </a:cubicBezTo>
                  <a:cubicBezTo>
                    <a:pt x="3873" y="3210"/>
                    <a:pt x="3299" y="3784"/>
                    <a:pt x="2481" y="3844"/>
                  </a:cubicBezTo>
                  <a:cubicBezTo>
                    <a:pt x="2440" y="3847"/>
                    <a:pt x="2400" y="3848"/>
                    <a:pt x="2360" y="3848"/>
                  </a:cubicBezTo>
                  <a:cubicBezTo>
                    <a:pt x="1452" y="3848"/>
                    <a:pt x="786" y="3198"/>
                    <a:pt x="786" y="2271"/>
                  </a:cubicBezTo>
                  <a:cubicBezTo>
                    <a:pt x="786" y="1423"/>
                    <a:pt x="1604" y="849"/>
                    <a:pt x="2149" y="757"/>
                  </a:cubicBezTo>
                  <a:cubicBezTo>
                    <a:pt x="2280" y="733"/>
                    <a:pt x="2408" y="720"/>
                    <a:pt x="2532" y="720"/>
                  </a:cubicBezTo>
                  <a:close/>
                  <a:moveTo>
                    <a:pt x="2403" y="0"/>
                  </a:moveTo>
                  <a:cubicBezTo>
                    <a:pt x="2266" y="0"/>
                    <a:pt x="2121" y="11"/>
                    <a:pt x="1968" y="31"/>
                  </a:cubicBezTo>
                  <a:cubicBezTo>
                    <a:pt x="847" y="305"/>
                    <a:pt x="212" y="999"/>
                    <a:pt x="120" y="2028"/>
                  </a:cubicBezTo>
                  <a:cubicBezTo>
                    <a:pt x="1" y="3373"/>
                    <a:pt x="973" y="4511"/>
                    <a:pt x="2305" y="4511"/>
                  </a:cubicBezTo>
                  <a:cubicBezTo>
                    <a:pt x="2324" y="4511"/>
                    <a:pt x="2342" y="4511"/>
                    <a:pt x="2360" y="4510"/>
                  </a:cubicBezTo>
                  <a:cubicBezTo>
                    <a:pt x="3541" y="4510"/>
                    <a:pt x="4449" y="3755"/>
                    <a:pt x="4599" y="2573"/>
                  </a:cubicBezTo>
                  <a:cubicBezTo>
                    <a:pt x="4691" y="1907"/>
                    <a:pt x="4449" y="1181"/>
                    <a:pt x="3994" y="697"/>
                  </a:cubicBezTo>
                  <a:cubicBezTo>
                    <a:pt x="3568" y="244"/>
                    <a:pt x="3078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1347589" y="679522"/>
            <a:ext cx="131219" cy="127306"/>
            <a:chOff x="1667150" y="971750"/>
            <a:chExt cx="116525" cy="113050"/>
          </a:xfrm>
        </p:grpSpPr>
        <p:sp>
          <p:nvSpPr>
            <p:cNvPr id="114" name="Google Shape;114;p2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376271" y="526569"/>
            <a:ext cx="229274" cy="344249"/>
            <a:chOff x="804600" y="835925"/>
            <a:chExt cx="203600" cy="305700"/>
          </a:xfrm>
        </p:grpSpPr>
        <p:sp>
          <p:nvSpPr>
            <p:cNvPr id="117" name="Google Shape;117;p2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-100370" y="-128174"/>
            <a:ext cx="784779" cy="629631"/>
            <a:chOff x="449000" y="254500"/>
            <a:chExt cx="696900" cy="559125"/>
          </a:xfrm>
        </p:grpSpPr>
        <p:sp>
          <p:nvSpPr>
            <p:cNvPr id="120" name="Google Shape;120;p2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-60175" y="4044725"/>
            <a:ext cx="477850" cy="318300"/>
            <a:chOff x="473225" y="3892325"/>
            <a:chExt cx="477850" cy="318300"/>
          </a:xfrm>
        </p:grpSpPr>
        <p:sp>
          <p:nvSpPr>
            <p:cNvPr id="123" name="Google Shape;123;p2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3043012" y="4667513"/>
            <a:ext cx="290336" cy="198450"/>
            <a:chOff x="4120850" y="4296475"/>
            <a:chExt cx="246675" cy="198450"/>
          </a:xfrm>
        </p:grpSpPr>
        <p:sp>
          <p:nvSpPr>
            <p:cNvPr id="126" name="Google Shape;126;p2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2"/>
          <p:cNvGrpSpPr/>
          <p:nvPr/>
        </p:nvGrpSpPr>
        <p:grpSpPr>
          <a:xfrm>
            <a:off x="8681075" y="2950600"/>
            <a:ext cx="191675" cy="235425"/>
            <a:chOff x="6511850" y="2918800"/>
            <a:chExt cx="191675" cy="235425"/>
          </a:xfrm>
        </p:grpSpPr>
        <p:sp>
          <p:nvSpPr>
            <p:cNvPr id="129" name="Google Shape;129;p2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>
            <a:off x="7611026" y="72373"/>
            <a:ext cx="291851" cy="330900"/>
            <a:chOff x="5923100" y="1115500"/>
            <a:chExt cx="234550" cy="300600"/>
          </a:xfrm>
        </p:grpSpPr>
        <p:sp>
          <p:nvSpPr>
            <p:cNvPr id="132" name="Google Shape;132;p2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820663" y="4453375"/>
            <a:ext cx="2978634" cy="1176025"/>
            <a:chOff x="2668175" y="4300975"/>
            <a:chExt cx="2530700" cy="1176025"/>
          </a:xfrm>
        </p:grpSpPr>
        <p:sp>
          <p:nvSpPr>
            <p:cNvPr id="135" name="Google Shape;135;p2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1631950" y="4840875"/>
            <a:ext cx="625925" cy="696075"/>
            <a:chOff x="2012950" y="4688475"/>
            <a:chExt cx="625925" cy="696075"/>
          </a:xfrm>
        </p:grpSpPr>
        <p:sp>
          <p:nvSpPr>
            <p:cNvPr id="142" name="Google Shape;142;p2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7730650" y="4363288"/>
            <a:ext cx="500900" cy="1051400"/>
            <a:chOff x="5942750" y="4260975"/>
            <a:chExt cx="500900" cy="1051400"/>
          </a:xfrm>
        </p:grpSpPr>
        <p:sp>
          <p:nvSpPr>
            <p:cNvPr id="145" name="Google Shape;145;p2"/>
            <p:cNvSpPr/>
            <p:nvPr/>
          </p:nvSpPr>
          <p:spPr>
            <a:xfrm>
              <a:off x="5959400" y="4273875"/>
              <a:ext cx="466100" cy="1020700"/>
            </a:xfrm>
            <a:custGeom>
              <a:avLst/>
              <a:gdLst/>
              <a:ahLst/>
              <a:cxnLst/>
              <a:rect l="l" t="t" r="r" b="b"/>
              <a:pathLst>
                <a:path w="18644" h="40828" extrusionOk="0">
                  <a:moveTo>
                    <a:pt x="5083" y="0"/>
                  </a:moveTo>
                  <a:cubicBezTo>
                    <a:pt x="4539" y="0"/>
                    <a:pt x="3972" y="130"/>
                    <a:pt x="3390" y="423"/>
                  </a:cubicBezTo>
                  <a:cubicBezTo>
                    <a:pt x="122" y="2029"/>
                    <a:pt x="1" y="6053"/>
                    <a:pt x="848" y="9140"/>
                  </a:cubicBezTo>
                  <a:cubicBezTo>
                    <a:pt x="1604" y="11924"/>
                    <a:pt x="3088" y="14466"/>
                    <a:pt x="3632" y="17311"/>
                  </a:cubicBezTo>
                  <a:cubicBezTo>
                    <a:pt x="4206" y="20277"/>
                    <a:pt x="3814" y="23243"/>
                    <a:pt x="3753" y="26209"/>
                  </a:cubicBezTo>
                  <a:cubicBezTo>
                    <a:pt x="3572" y="32111"/>
                    <a:pt x="5751" y="37014"/>
                    <a:pt x="10170" y="40828"/>
                  </a:cubicBezTo>
                  <a:cubicBezTo>
                    <a:pt x="11167" y="39556"/>
                    <a:pt x="12922" y="38648"/>
                    <a:pt x="14225" y="37862"/>
                  </a:cubicBezTo>
                  <a:cubicBezTo>
                    <a:pt x="15222" y="37256"/>
                    <a:pt x="16251" y="36680"/>
                    <a:pt x="17280" y="36106"/>
                  </a:cubicBezTo>
                  <a:cubicBezTo>
                    <a:pt x="17675" y="35893"/>
                    <a:pt x="18159" y="35562"/>
                    <a:pt x="18644" y="35409"/>
                  </a:cubicBezTo>
                  <a:cubicBezTo>
                    <a:pt x="14649" y="32322"/>
                    <a:pt x="12014" y="27661"/>
                    <a:pt x="11470" y="22608"/>
                  </a:cubicBezTo>
                  <a:cubicBezTo>
                    <a:pt x="11138" y="19643"/>
                    <a:pt x="11772" y="16737"/>
                    <a:pt x="11954" y="13771"/>
                  </a:cubicBezTo>
                  <a:cubicBezTo>
                    <a:pt x="12106" y="10532"/>
                    <a:pt x="11562" y="7142"/>
                    <a:pt x="10170" y="4208"/>
                  </a:cubicBezTo>
                  <a:cubicBezTo>
                    <a:pt x="9217" y="2231"/>
                    <a:pt x="7342" y="0"/>
                    <a:pt x="5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942750" y="4260975"/>
              <a:ext cx="500900" cy="1051400"/>
            </a:xfrm>
            <a:custGeom>
              <a:avLst/>
              <a:gdLst/>
              <a:ahLst/>
              <a:cxnLst/>
              <a:rect l="l" t="t" r="r" b="b"/>
              <a:pathLst>
                <a:path w="20036" h="42056" extrusionOk="0">
                  <a:moveTo>
                    <a:pt x="5749" y="516"/>
                  </a:moveTo>
                  <a:cubicBezTo>
                    <a:pt x="8008" y="516"/>
                    <a:pt x="9883" y="2747"/>
                    <a:pt x="10836" y="4724"/>
                  </a:cubicBezTo>
                  <a:cubicBezTo>
                    <a:pt x="12228" y="7658"/>
                    <a:pt x="12772" y="11048"/>
                    <a:pt x="12620" y="14287"/>
                  </a:cubicBezTo>
                  <a:cubicBezTo>
                    <a:pt x="12438" y="17253"/>
                    <a:pt x="11804" y="20159"/>
                    <a:pt x="12136" y="23124"/>
                  </a:cubicBezTo>
                  <a:cubicBezTo>
                    <a:pt x="12680" y="28177"/>
                    <a:pt x="15315" y="32838"/>
                    <a:pt x="19310" y="35925"/>
                  </a:cubicBezTo>
                  <a:cubicBezTo>
                    <a:pt x="18825" y="36078"/>
                    <a:pt x="18341" y="36409"/>
                    <a:pt x="17946" y="36622"/>
                  </a:cubicBezTo>
                  <a:cubicBezTo>
                    <a:pt x="16917" y="37196"/>
                    <a:pt x="15888" y="37772"/>
                    <a:pt x="14891" y="38378"/>
                  </a:cubicBezTo>
                  <a:cubicBezTo>
                    <a:pt x="13588" y="39164"/>
                    <a:pt x="11833" y="40072"/>
                    <a:pt x="10836" y="41344"/>
                  </a:cubicBezTo>
                  <a:cubicBezTo>
                    <a:pt x="6417" y="37530"/>
                    <a:pt x="4238" y="32627"/>
                    <a:pt x="4419" y="26725"/>
                  </a:cubicBezTo>
                  <a:cubicBezTo>
                    <a:pt x="4480" y="23759"/>
                    <a:pt x="4872" y="20793"/>
                    <a:pt x="4298" y="17827"/>
                  </a:cubicBezTo>
                  <a:cubicBezTo>
                    <a:pt x="3754" y="14982"/>
                    <a:pt x="2270" y="12440"/>
                    <a:pt x="1514" y="9656"/>
                  </a:cubicBezTo>
                  <a:cubicBezTo>
                    <a:pt x="667" y="6569"/>
                    <a:pt x="788" y="2545"/>
                    <a:pt x="4056" y="939"/>
                  </a:cubicBezTo>
                  <a:cubicBezTo>
                    <a:pt x="4638" y="646"/>
                    <a:pt x="5205" y="516"/>
                    <a:pt x="5749" y="516"/>
                  </a:cubicBezTo>
                  <a:close/>
                  <a:moveTo>
                    <a:pt x="5851" y="1"/>
                  </a:moveTo>
                  <a:cubicBezTo>
                    <a:pt x="3207" y="1"/>
                    <a:pt x="752" y="2296"/>
                    <a:pt x="364" y="5450"/>
                  </a:cubicBezTo>
                  <a:cubicBezTo>
                    <a:pt x="1" y="8598"/>
                    <a:pt x="1393" y="11563"/>
                    <a:pt x="2483" y="14437"/>
                  </a:cubicBezTo>
                  <a:cubicBezTo>
                    <a:pt x="3843" y="17979"/>
                    <a:pt x="3935" y="21309"/>
                    <a:pt x="3754" y="25061"/>
                  </a:cubicBezTo>
                  <a:cubicBezTo>
                    <a:pt x="3572" y="28511"/>
                    <a:pt x="3722" y="31809"/>
                    <a:pt x="5114" y="35017"/>
                  </a:cubicBezTo>
                  <a:cubicBezTo>
                    <a:pt x="6296" y="37772"/>
                    <a:pt x="8201" y="40283"/>
                    <a:pt x="10683" y="42009"/>
                  </a:cubicBezTo>
                  <a:cubicBezTo>
                    <a:pt x="10729" y="42042"/>
                    <a:pt x="10777" y="42056"/>
                    <a:pt x="10824" y="42056"/>
                  </a:cubicBezTo>
                  <a:cubicBezTo>
                    <a:pt x="10998" y="42056"/>
                    <a:pt x="11161" y="41865"/>
                    <a:pt x="11138" y="41675"/>
                  </a:cubicBezTo>
                  <a:cubicBezTo>
                    <a:pt x="12167" y="40315"/>
                    <a:pt x="14194" y="39375"/>
                    <a:pt x="15617" y="38528"/>
                  </a:cubicBezTo>
                  <a:cubicBezTo>
                    <a:pt x="16465" y="38044"/>
                    <a:pt x="17341" y="37530"/>
                    <a:pt x="18189" y="37075"/>
                  </a:cubicBezTo>
                  <a:cubicBezTo>
                    <a:pt x="18673" y="36804"/>
                    <a:pt x="19278" y="36562"/>
                    <a:pt x="19702" y="36199"/>
                  </a:cubicBezTo>
                  <a:cubicBezTo>
                    <a:pt x="19854" y="36199"/>
                    <a:pt x="20036" y="35956"/>
                    <a:pt x="19854" y="35835"/>
                  </a:cubicBezTo>
                  <a:cubicBezTo>
                    <a:pt x="14799" y="31870"/>
                    <a:pt x="12136" y="25756"/>
                    <a:pt x="12651" y="19372"/>
                  </a:cubicBezTo>
                  <a:cubicBezTo>
                    <a:pt x="12954" y="15951"/>
                    <a:pt x="13499" y="12682"/>
                    <a:pt x="12862" y="9263"/>
                  </a:cubicBezTo>
                  <a:cubicBezTo>
                    <a:pt x="12378" y="6629"/>
                    <a:pt x="11441" y="3724"/>
                    <a:pt x="9564" y="1726"/>
                  </a:cubicBezTo>
                  <a:cubicBezTo>
                    <a:pt x="8420" y="524"/>
                    <a:pt x="7114" y="1"/>
                    <a:pt x="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"/>
          <p:cNvSpPr/>
          <p:nvPr/>
        </p:nvSpPr>
        <p:spPr>
          <a:xfrm>
            <a:off x="8787600" y="3371275"/>
            <a:ext cx="469125" cy="1759900"/>
          </a:xfrm>
          <a:custGeom>
            <a:avLst/>
            <a:gdLst/>
            <a:ahLst/>
            <a:cxnLst/>
            <a:rect l="l" t="t" r="r" b="b"/>
            <a:pathLst>
              <a:path w="18765" h="70396" extrusionOk="0">
                <a:moveTo>
                  <a:pt x="18493" y="1"/>
                </a:moveTo>
                <a:cubicBezTo>
                  <a:pt x="12259" y="2180"/>
                  <a:pt x="6296" y="6869"/>
                  <a:pt x="4601" y="13498"/>
                </a:cubicBezTo>
                <a:cubicBezTo>
                  <a:pt x="3753" y="16767"/>
                  <a:pt x="4148" y="19914"/>
                  <a:pt x="5298" y="23062"/>
                </a:cubicBezTo>
                <a:cubicBezTo>
                  <a:pt x="6356" y="25875"/>
                  <a:pt x="7567" y="28599"/>
                  <a:pt x="7990" y="31626"/>
                </a:cubicBezTo>
                <a:cubicBezTo>
                  <a:pt x="8717" y="36984"/>
                  <a:pt x="7054" y="42128"/>
                  <a:pt x="4511" y="46789"/>
                </a:cubicBezTo>
                <a:cubicBezTo>
                  <a:pt x="3269" y="49089"/>
                  <a:pt x="1030" y="51571"/>
                  <a:pt x="545" y="54203"/>
                </a:cubicBezTo>
                <a:cubicBezTo>
                  <a:pt x="1" y="56927"/>
                  <a:pt x="759" y="59500"/>
                  <a:pt x="2361" y="61708"/>
                </a:cubicBezTo>
                <a:cubicBezTo>
                  <a:pt x="3935" y="63887"/>
                  <a:pt x="6025" y="65885"/>
                  <a:pt x="8204" y="67429"/>
                </a:cubicBezTo>
                <a:cubicBezTo>
                  <a:pt x="9777" y="68548"/>
                  <a:pt x="11562" y="69427"/>
                  <a:pt x="13227" y="70395"/>
                </a:cubicBezTo>
                <a:cubicBezTo>
                  <a:pt x="14164" y="69759"/>
                  <a:pt x="14922" y="69003"/>
                  <a:pt x="15528" y="68185"/>
                </a:cubicBezTo>
                <a:cubicBezTo>
                  <a:pt x="13712" y="67248"/>
                  <a:pt x="11985" y="66158"/>
                  <a:pt x="10383" y="64856"/>
                </a:cubicBezTo>
                <a:cubicBezTo>
                  <a:pt x="8293" y="63192"/>
                  <a:pt x="6356" y="61437"/>
                  <a:pt x="5388" y="58863"/>
                </a:cubicBezTo>
                <a:cubicBezTo>
                  <a:pt x="4601" y="56805"/>
                  <a:pt x="4572" y="54505"/>
                  <a:pt x="5085" y="52358"/>
                </a:cubicBezTo>
                <a:cubicBezTo>
                  <a:pt x="5782" y="49634"/>
                  <a:pt x="7477" y="47334"/>
                  <a:pt x="8475" y="44760"/>
                </a:cubicBezTo>
                <a:cubicBezTo>
                  <a:pt x="10654" y="39102"/>
                  <a:pt x="10351" y="33260"/>
                  <a:pt x="8535" y="27570"/>
                </a:cubicBezTo>
                <a:cubicBezTo>
                  <a:pt x="7143" y="23152"/>
                  <a:pt x="5722" y="18643"/>
                  <a:pt x="7688" y="14164"/>
                </a:cubicBezTo>
                <a:cubicBezTo>
                  <a:pt x="9806" y="9322"/>
                  <a:pt x="14346" y="6567"/>
                  <a:pt x="18644" y="3843"/>
                </a:cubicBezTo>
                <a:cubicBezTo>
                  <a:pt x="18675" y="3814"/>
                  <a:pt x="18704" y="3814"/>
                  <a:pt x="18765" y="3782"/>
                </a:cubicBezTo>
                <a:cubicBezTo>
                  <a:pt x="18736" y="2753"/>
                  <a:pt x="18704" y="1695"/>
                  <a:pt x="18583" y="666"/>
                </a:cubicBezTo>
                <a:cubicBezTo>
                  <a:pt x="18554" y="424"/>
                  <a:pt x="18522" y="211"/>
                  <a:pt x="18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"/>
          <p:cNvSpPr/>
          <p:nvPr/>
        </p:nvSpPr>
        <p:spPr>
          <a:xfrm>
            <a:off x="8553050" y="3170025"/>
            <a:ext cx="655250" cy="2030750"/>
          </a:xfrm>
          <a:custGeom>
            <a:avLst/>
            <a:gdLst/>
            <a:ahLst/>
            <a:cxnLst/>
            <a:rect l="l" t="t" r="r" b="b"/>
            <a:pathLst>
              <a:path w="26210" h="81230" extrusionOk="0">
                <a:moveTo>
                  <a:pt x="24849" y="0"/>
                </a:moveTo>
                <a:cubicBezTo>
                  <a:pt x="19220" y="3782"/>
                  <a:pt x="13196" y="7385"/>
                  <a:pt x="9959" y="13588"/>
                </a:cubicBezTo>
                <a:cubicBezTo>
                  <a:pt x="8385" y="16646"/>
                  <a:pt x="7175" y="20064"/>
                  <a:pt x="7054" y="23514"/>
                </a:cubicBezTo>
                <a:cubicBezTo>
                  <a:pt x="6962" y="26996"/>
                  <a:pt x="7840" y="30475"/>
                  <a:pt x="8990" y="33744"/>
                </a:cubicBezTo>
                <a:cubicBezTo>
                  <a:pt x="10080" y="36710"/>
                  <a:pt x="11048" y="39615"/>
                  <a:pt x="11048" y="42823"/>
                </a:cubicBezTo>
                <a:cubicBezTo>
                  <a:pt x="11048" y="45547"/>
                  <a:pt x="10443" y="48302"/>
                  <a:pt x="9293" y="50784"/>
                </a:cubicBezTo>
                <a:cubicBezTo>
                  <a:pt x="6659" y="56442"/>
                  <a:pt x="1" y="60226"/>
                  <a:pt x="1364" y="67277"/>
                </a:cubicBezTo>
                <a:cubicBezTo>
                  <a:pt x="2635" y="73995"/>
                  <a:pt x="8688" y="77901"/>
                  <a:pt x="14135" y="81230"/>
                </a:cubicBezTo>
                <a:cubicBezTo>
                  <a:pt x="15436" y="80927"/>
                  <a:pt x="16767" y="80685"/>
                  <a:pt x="18038" y="80382"/>
                </a:cubicBezTo>
                <a:cubicBezTo>
                  <a:pt x="14741" y="78656"/>
                  <a:pt x="11683" y="76780"/>
                  <a:pt x="9051" y="74116"/>
                </a:cubicBezTo>
                <a:cubicBezTo>
                  <a:pt x="6114" y="71121"/>
                  <a:pt x="3422" y="67398"/>
                  <a:pt x="4783" y="63011"/>
                </a:cubicBezTo>
                <a:cubicBezTo>
                  <a:pt x="6085" y="58713"/>
                  <a:pt x="9443" y="55171"/>
                  <a:pt x="11562" y="51268"/>
                </a:cubicBezTo>
                <a:cubicBezTo>
                  <a:pt x="13893" y="47000"/>
                  <a:pt x="15254" y="42036"/>
                  <a:pt x="13409" y="37315"/>
                </a:cubicBezTo>
                <a:cubicBezTo>
                  <a:pt x="12380" y="34683"/>
                  <a:pt x="11412" y="31988"/>
                  <a:pt x="10593" y="29236"/>
                </a:cubicBezTo>
                <a:cubicBezTo>
                  <a:pt x="9806" y="26512"/>
                  <a:pt x="9777" y="23817"/>
                  <a:pt x="10351" y="21033"/>
                </a:cubicBezTo>
                <a:cubicBezTo>
                  <a:pt x="11412" y="15585"/>
                  <a:pt x="14922" y="10714"/>
                  <a:pt x="19128" y="7172"/>
                </a:cubicBezTo>
                <a:cubicBezTo>
                  <a:pt x="20641" y="5872"/>
                  <a:pt x="22307" y="4721"/>
                  <a:pt x="24031" y="3693"/>
                </a:cubicBezTo>
                <a:cubicBezTo>
                  <a:pt x="24696" y="3298"/>
                  <a:pt x="25454" y="2814"/>
                  <a:pt x="26210" y="2542"/>
                </a:cubicBezTo>
                <a:cubicBezTo>
                  <a:pt x="25817" y="1664"/>
                  <a:pt x="25362" y="816"/>
                  <a:pt x="248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8915500" y="3487000"/>
            <a:ext cx="341225" cy="1579825"/>
          </a:xfrm>
          <a:custGeom>
            <a:avLst/>
            <a:gdLst/>
            <a:ahLst/>
            <a:cxnLst/>
            <a:rect l="l" t="t" r="r" b="b"/>
            <a:pathLst>
              <a:path w="13649" h="63193" extrusionOk="0">
                <a:moveTo>
                  <a:pt x="13649" y="1"/>
                </a:moveTo>
                <a:cubicBezTo>
                  <a:pt x="8777" y="3059"/>
                  <a:pt x="3390" y="6477"/>
                  <a:pt x="2330" y="12591"/>
                </a:cubicBezTo>
                <a:cubicBezTo>
                  <a:pt x="1543" y="17251"/>
                  <a:pt x="4146" y="21823"/>
                  <a:pt x="5085" y="26270"/>
                </a:cubicBezTo>
                <a:cubicBezTo>
                  <a:pt x="6083" y="31023"/>
                  <a:pt x="5690" y="36047"/>
                  <a:pt x="3903" y="40526"/>
                </a:cubicBezTo>
                <a:cubicBezTo>
                  <a:pt x="2966" y="42887"/>
                  <a:pt x="1453" y="45005"/>
                  <a:pt x="727" y="47426"/>
                </a:cubicBezTo>
                <a:cubicBezTo>
                  <a:pt x="1" y="49908"/>
                  <a:pt x="122" y="52632"/>
                  <a:pt x="1301" y="54992"/>
                </a:cubicBezTo>
                <a:cubicBezTo>
                  <a:pt x="2422" y="57232"/>
                  <a:pt x="4419" y="58835"/>
                  <a:pt x="6356" y="60379"/>
                </a:cubicBezTo>
                <a:cubicBezTo>
                  <a:pt x="7717" y="61469"/>
                  <a:pt x="9140" y="62377"/>
                  <a:pt x="10683" y="63193"/>
                </a:cubicBezTo>
                <a:cubicBezTo>
                  <a:pt x="11562" y="61893"/>
                  <a:pt x="12167" y="60440"/>
                  <a:pt x="12620" y="58895"/>
                </a:cubicBezTo>
                <a:cubicBezTo>
                  <a:pt x="11893" y="58382"/>
                  <a:pt x="11167" y="58108"/>
                  <a:pt x="10412" y="57656"/>
                </a:cubicBezTo>
                <a:cubicBezTo>
                  <a:pt x="9412" y="57111"/>
                  <a:pt x="8564" y="56263"/>
                  <a:pt x="7809" y="55445"/>
                </a:cubicBezTo>
                <a:cubicBezTo>
                  <a:pt x="6235" y="53661"/>
                  <a:pt x="4388" y="51450"/>
                  <a:pt x="4056" y="49029"/>
                </a:cubicBezTo>
                <a:cubicBezTo>
                  <a:pt x="3693" y="46366"/>
                  <a:pt x="5598" y="44158"/>
                  <a:pt x="6598" y="41826"/>
                </a:cubicBezTo>
                <a:cubicBezTo>
                  <a:pt x="7172" y="40465"/>
                  <a:pt x="7627" y="39102"/>
                  <a:pt x="7990" y="37681"/>
                </a:cubicBezTo>
                <a:cubicBezTo>
                  <a:pt x="8414" y="36076"/>
                  <a:pt x="8504" y="34442"/>
                  <a:pt x="8867" y="32839"/>
                </a:cubicBezTo>
                <a:cubicBezTo>
                  <a:pt x="8867" y="32807"/>
                  <a:pt x="8898" y="32747"/>
                  <a:pt x="8927" y="32718"/>
                </a:cubicBezTo>
                <a:cubicBezTo>
                  <a:pt x="8806" y="29902"/>
                  <a:pt x="7959" y="27057"/>
                  <a:pt x="7203" y="24333"/>
                </a:cubicBezTo>
                <a:cubicBezTo>
                  <a:pt x="6506" y="21883"/>
                  <a:pt x="5477" y="19370"/>
                  <a:pt x="5054" y="16859"/>
                </a:cubicBezTo>
                <a:cubicBezTo>
                  <a:pt x="4117" y="11230"/>
                  <a:pt x="8927" y="6901"/>
                  <a:pt x="13588" y="4722"/>
                </a:cubicBezTo>
                <a:cubicBezTo>
                  <a:pt x="13559" y="3148"/>
                  <a:pt x="13620" y="1575"/>
                  <a:pt x="136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"/>
          <p:cNvSpPr/>
          <p:nvPr/>
        </p:nvSpPr>
        <p:spPr>
          <a:xfrm>
            <a:off x="8655950" y="3248700"/>
            <a:ext cx="590975" cy="1925575"/>
          </a:xfrm>
          <a:custGeom>
            <a:avLst/>
            <a:gdLst/>
            <a:ahLst/>
            <a:cxnLst/>
            <a:rect l="l" t="t" r="r" b="b"/>
            <a:pathLst>
              <a:path w="23639" h="77023" extrusionOk="0">
                <a:moveTo>
                  <a:pt x="22367" y="1"/>
                </a:moveTo>
                <a:cubicBezTo>
                  <a:pt x="21428" y="303"/>
                  <a:pt x="20491" y="938"/>
                  <a:pt x="19673" y="1453"/>
                </a:cubicBezTo>
                <a:cubicBezTo>
                  <a:pt x="17615" y="2693"/>
                  <a:pt x="15709" y="4146"/>
                  <a:pt x="13922" y="5780"/>
                </a:cubicBezTo>
                <a:cubicBezTo>
                  <a:pt x="9596" y="9775"/>
                  <a:pt x="6659" y="15162"/>
                  <a:pt x="6448" y="21125"/>
                </a:cubicBezTo>
                <a:cubicBezTo>
                  <a:pt x="6327" y="24031"/>
                  <a:pt x="7235" y="26633"/>
                  <a:pt x="8172" y="29326"/>
                </a:cubicBezTo>
                <a:cubicBezTo>
                  <a:pt x="9051" y="31868"/>
                  <a:pt x="10412" y="34471"/>
                  <a:pt x="10746" y="37165"/>
                </a:cubicBezTo>
                <a:cubicBezTo>
                  <a:pt x="11230" y="41221"/>
                  <a:pt x="9838" y="45216"/>
                  <a:pt x="7901" y="48695"/>
                </a:cubicBezTo>
                <a:cubicBezTo>
                  <a:pt x="6840" y="50663"/>
                  <a:pt x="5569" y="52508"/>
                  <a:pt x="4359" y="54384"/>
                </a:cubicBezTo>
                <a:cubicBezTo>
                  <a:pt x="3180" y="56232"/>
                  <a:pt x="1817" y="58108"/>
                  <a:pt x="1243" y="60256"/>
                </a:cubicBezTo>
                <a:cubicBezTo>
                  <a:pt x="1" y="64856"/>
                  <a:pt x="3422" y="68640"/>
                  <a:pt x="6509" y="71546"/>
                </a:cubicBezTo>
                <a:cubicBezTo>
                  <a:pt x="8930" y="73814"/>
                  <a:pt x="11804" y="75388"/>
                  <a:pt x="14709" y="77022"/>
                </a:cubicBezTo>
                <a:cubicBezTo>
                  <a:pt x="15920" y="76690"/>
                  <a:pt x="17070" y="76235"/>
                  <a:pt x="18191" y="75509"/>
                </a:cubicBezTo>
                <a:cubicBezTo>
                  <a:pt x="16222" y="74419"/>
                  <a:pt x="14104" y="73512"/>
                  <a:pt x="12320" y="72119"/>
                </a:cubicBezTo>
                <a:cubicBezTo>
                  <a:pt x="9867" y="70243"/>
                  <a:pt x="7417" y="67974"/>
                  <a:pt x="5993" y="65190"/>
                </a:cubicBezTo>
                <a:cubicBezTo>
                  <a:pt x="4996" y="63282"/>
                  <a:pt x="4753" y="61043"/>
                  <a:pt x="5177" y="58924"/>
                </a:cubicBezTo>
                <a:cubicBezTo>
                  <a:pt x="5690" y="56200"/>
                  <a:pt x="7930" y="53719"/>
                  <a:pt x="9201" y="51358"/>
                </a:cubicBezTo>
                <a:cubicBezTo>
                  <a:pt x="12470" y="45337"/>
                  <a:pt x="13801" y="38981"/>
                  <a:pt x="11533" y="32384"/>
                </a:cubicBezTo>
                <a:cubicBezTo>
                  <a:pt x="10443" y="29236"/>
                  <a:pt x="8869" y="26239"/>
                  <a:pt x="8717" y="22820"/>
                </a:cubicBezTo>
                <a:cubicBezTo>
                  <a:pt x="8567" y="19944"/>
                  <a:pt x="9293" y="17070"/>
                  <a:pt x="10625" y="14557"/>
                </a:cubicBezTo>
                <a:cubicBezTo>
                  <a:pt x="13167" y="9714"/>
                  <a:pt x="18433" y="5751"/>
                  <a:pt x="23638" y="4177"/>
                </a:cubicBezTo>
                <a:cubicBezTo>
                  <a:pt x="23365" y="2754"/>
                  <a:pt x="22912" y="1332"/>
                  <a:pt x="223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8543250" y="3148875"/>
            <a:ext cx="726375" cy="2065675"/>
          </a:xfrm>
          <a:custGeom>
            <a:avLst/>
            <a:gdLst/>
            <a:ahLst/>
            <a:cxnLst/>
            <a:rect l="l" t="t" r="r" b="b"/>
            <a:pathLst>
              <a:path w="29055" h="82627" extrusionOk="0">
                <a:moveTo>
                  <a:pt x="28539" y="13526"/>
                </a:moveTo>
                <a:lnTo>
                  <a:pt x="28539" y="13526"/>
                </a:lnTo>
                <a:cubicBezTo>
                  <a:pt x="28510" y="15100"/>
                  <a:pt x="28449" y="16673"/>
                  <a:pt x="28478" y="18247"/>
                </a:cubicBezTo>
                <a:cubicBezTo>
                  <a:pt x="23817" y="20426"/>
                  <a:pt x="19007" y="24755"/>
                  <a:pt x="19944" y="30384"/>
                </a:cubicBezTo>
                <a:cubicBezTo>
                  <a:pt x="20367" y="32895"/>
                  <a:pt x="21396" y="35408"/>
                  <a:pt x="22093" y="37858"/>
                </a:cubicBezTo>
                <a:cubicBezTo>
                  <a:pt x="22849" y="40582"/>
                  <a:pt x="23696" y="43427"/>
                  <a:pt x="23817" y="46243"/>
                </a:cubicBezTo>
                <a:cubicBezTo>
                  <a:pt x="23788" y="46272"/>
                  <a:pt x="23757" y="46332"/>
                  <a:pt x="23757" y="46364"/>
                </a:cubicBezTo>
                <a:cubicBezTo>
                  <a:pt x="23394" y="47967"/>
                  <a:pt x="23304" y="49601"/>
                  <a:pt x="22880" y="51206"/>
                </a:cubicBezTo>
                <a:cubicBezTo>
                  <a:pt x="22517" y="52627"/>
                  <a:pt x="22062" y="53990"/>
                  <a:pt x="21488" y="55351"/>
                </a:cubicBezTo>
                <a:cubicBezTo>
                  <a:pt x="20488" y="57683"/>
                  <a:pt x="18583" y="59891"/>
                  <a:pt x="18946" y="62554"/>
                </a:cubicBezTo>
                <a:cubicBezTo>
                  <a:pt x="19278" y="64975"/>
                  <a:pt x="21125" y="67186"/>
                  <a:pt x="22699" y="68970"/>
                </a:cubicBezTo>
                <a:cubicBezTo>
                  <a:pt x="23454" y="69788"/>
                  <a:pt x="24302" y="70636"/>
                  <a:pt x="25302" y="71181"/>
                </a:cubicBezTo>
                <a:cubicBezTo>
                  <a:pt x="26057" y="71633"/>
                  <a:pt x="26783" y="71907"/>
                  <a:pt x="27510" y="72420"/>
                </a:cubicBezTo>
                <a:cubicBezTo>
                  <a:pt x="27057" y="73965"/>
                  <a:pt x="26452" y="75418"/>
                  <a:pt x="25573" y="76718"/>
                </a:cubicBezTo>
                <a:cubicBezTo>
                  <a:pt x="24030" y="75902"/>
                  <a:pt x="22607" y="74994"/>
                  <a:pt x="21246" y="73904"/>
                </a:cubicBezTo>
                <a:cubicBezTo>
                  <a:pt x="19309" y="72360"/>
                  <a:pt x="17312" y="70757"/>
                  <a:pt x="16191" y="68517"/>
                </a:cubicBezTo>
                <a:cubicBezTo>
                  <a:pt x="15012" y="66157"/>
                  <a:pt x="14891" y="63433"/>
                  <a:pt x="15617" y="60951"/>
                </a:cubicBezTo>
                <a:cubicBezTo>
                  <a:pt x="16343" y="58530"/>
                  <a:pt x="17856" y="56412"/>
                  <a:pt x="18793" y="54051"/>
                </a:cubicBezTo>
                <a:cubicBezTo>
                  <a:pt x="20580" y="49572"/>
                  <a:pt x="20973" y="44548"/>
                  <a:pt x="19975" y="39795"/>
                </a:cubicBezTo>
                <a:cubicBezTo>
                  <a:pt x="19036" y="35348"/>
                  <a:pt x="16433" y="30776"/>
                  <a:pt x="17220" y="26116"/>
                </a:cubicBezTo>
                <a:cubicBezTo>
                  <a:pt x="18280" y="20002"/>
                  <a:pt x="23667" y="16584"/>
                  <a:pt x="28539" y="13526"/>
                </a:cubicBezTo>
                <a:close/>
                <a:moveTo>
                  <a:pt x="28267" y="8897"/>
                </a:moveTo>
                <a:cubicBezTo>
                  <a:pt x="28296" y="9107"/>
                  <a:pt x="28328" y="9320"/>
                  <a:pt x="28357" y="9562"/>
                </a:cubicBezTo>
                <a:cubicBezTo>
                  <a:pt x="28478" y="10591"/>
                  <a:pt x="28510" y="11649"/>
                  <a:pt x="28539" y="12678"/>
                </a:cubicBezTo>
                <a:cubicBezTo>
                  <a:pt x="28478" y="12710"/>
                  <a:pt x="28449" y="12710"/>
                  <a:pt x="28418" y="12739"/>
                </a:cubicBezTo>
                <a:cubicBezTo>
                  <a:pt x="24120" y="15463"/>
                  <a:pt x="19580" y="18218"/>
                  <a:pt x="17462" y="23060"/>
                </a:cubicBezTo>
                <a:cubicBezTo>
                  <a:pt x="15496" y="27539"/>
                  <a:pt x="16917" y="32048"/>
                  <a:pt x="18309" y="36466"/>
                </a:cubicBezTo>
                <a:cubicBezTo>
                  <a:pt x="20125" y="42156"/>
                  <a:pt x="20428" y="47998"/>
                  <a:pt x="18249" y="53656"/>
                </a:cubicBezTo>
                <a:cubicBezTo>
                  <a:pt x="17251" y="56230"/>
                  <a:pt x="15556" y="58530"/>
                  <a:pt x="14859" y="61254"/>
                </a:cubicBezTo>
                <a:cubicBezTo>
                  <a:pt x="14346" y="63401"/>
                  <a:pt x="14375" y="65701"/>
                  <a:pt x="15162" y="67759"/>
                </a:cubicBezTo>
                <a:cubicBezTo>
                  <a:pt x="16130" y="70333"/>
                  <a:pt x="18067" y="72088"/>
                  <a:pt x="20157" y="73752"/>
                </a:cubicBezTo>
                <a:cubicBezTo>
                  <a:pt x="21759" y="75054"/>
                  <a:pt x="23486" y="76144"/>
                  <a:pt x="25302" y="77081"/>
                </a:cubicBezTo>
                <a:cubicBezTo>
                  <a:pt x="24696" y="77899"/>
                  <a:pt x="23938" y="78655"/>
                  <a:pt x="23001" y="79291"/>
                </a:cubicBezTo>
                <a:cubicBezTo>
                  <a:pt x="21336" y="78323"/>
                  <a:pt x="19551" y="77444"/>
                  <a:pt x="17978" y="76325"/>
                </a:cubicBezTo>
                <a:cubicBezTo>
                  <a:pt x="15799" y="74781"/>
                  <a:pt x="13709" y="72783"/>
                  <a:pt x="12135" y="70604"/>
                </a:cubicBezTo>
                <a:cubicBezTo>
                  <a:pt x="10533" y="68396"/>
                  <a:pt x="9775" y="65823"/>
                  <a:pt x="10319" y="63099"/>
                </a:cubicBezTo>
                <a:cubicBezTo>
                  <a:pt x="10804" y="60467"/>
                  <a:pt x="13043" y="57985"/>
                  <a:pt x="14285" y="55685"/>
                </a:cubicBezTo>
                <a:cubicBezTo>
                  <a:pt x="16828" y="51024"/>
                  <a:pt x="18491" y="45880"/>
                  <a:pt x="17764" y="40522"/>
                </a:cubicBezTo>
                <a:cubicBezTo>
                  <a:pt x="17341" y="37495"/>
                  <a:pt x="16130" y="34771"/>
                  <a:pt x="15072" y="31958"/>
                </a:cubicBezTo>
                <a:cubicBezTo>
                  <a:pt x="13922" y="28810"/>
                  <a:pt x="13527" y="25663"/>
                  <a:pt x="14375" y="22394"/>
                </a:cubicBezTo>
                <a:cubicBezTo>
                  <a:pt x="16070" y="15765"/>
                  <a:pt x="22033" y="11076"/>
                  <a:pt x="28267" y="8897"/>
                </a:cubicBezTo>
                <a:close/>
                <a:moveTo>
                  <a:pt x="26875" y="3994"/>
                </a:moveTo>
                <a:cubicBezTo>
                  <a:pt x="27420" y="5325"/>
                  <a:pt x="27873" y="6747"/>
                  <a:pt x="28146" y="8170"/>
                </a:cubicBezTo>
                <a:cubicBezTo>
                  <a:pt x="22941" y="9744"/>
                  <a:pt x="17675" y="13707"/>
                  <a:pt x="15133" y="18550"/>
                </a:cubicBezTo>
                <a:cubicBezTo>
                  <a:pt x="13801" y="21063"/>
                  <a:pt x="13075" y="23937"/>
                  <a:pt x="13225" y="26813"/>
                </a:cubicBezTo>
                <a:cubicBezTo>
                  <a:pt x="13377" y="30232"/>
                  <a:pt x="14951" y="33229"/>
                  <a:pt x="16041" y="36377"/>
                </a:cubicBezTo>
                <a:cubicBezTo>
                  <a:pt x="18309" y="42974"/>
                  <a:pt x="16978" y="49330"/>
                  <a:pt x="13709" y="55351"/>
                </a:cubicBezTo>
                <a:cubicBezTo>
                  <a:pt x="12438" y="57712"/>
                  <a:pt x="10198" y="60193"/>
                  <a:pt x="9685" y="62917"/>
                </a:cubicBezTo>
                <a:cubicBezTo>
                  <a:pt x="9261" y="65036"/>
                  <a:pt x="9504" y="67275"/>
                  <a:pt x="10501" y="69183"/>
                </a:cubicBezTo>
                <a:cubicBezTo>
                  <a:pt x="11925" y="71967"/>
                  <a:pt x="14375" y="74236"/>
                  <a:pt x="16828" y="76112"/>
                </a:cubicBezTo>
                <a:cubicBezTo>
                  <a:pt x="18612" y="77505"/>
                  <a:pt x="20730" y="78412"/>
                  <a:pt x="22699" y="79502"/>
                </a:cubicBezTo>
                <a:cubicBezTo>
                  <a:pt x="21578" y="80228"/>
                  <a:pt x="20428" y="80683"/>
                  <a:pt x="19217" y="81015"/>
                </a:cubicBezTo>
                <a:cubicBezTo>
                  <a:pt x="16312" y="79381"/>
                  <a:pt x="13438" y="77807"/>
                  <a:pt x="11017" y="75539"/>
                </a:cubicBezTo>
                <a:cubicBezTo>
                  <a:pt x="7930" y="72633"/>
                  <a:pt x="4509" y="68849"/>
                  <a:pt x="5751" y="64249"/>
                </a:cubicBezTo>
                <a:cubicBezTo>
                  <a:pt x="6325" y="62101"/>
                  <a:pt x="7688" y="60225"/>
                  <a:pt x="8867" y="58377"/>
                </a:cubicBezTo>
                <a:cubicBezTo>
                  <a:pt x="10077" y="56501"/>
                  <a:pt x="11348" y="54656"/>
                  <a:pt x="12409" y="52688"/>
                </a:cubicBezTo>
                <a:cubicBezTo>
                  <a:pt x="14346" y="49209"/>
                  <a:pt x="15738" y="45214"/>
                  <a:pt x="15254" y="41158"/>
                </a:cubicBezTo>
                <a:cubicBezTo>
                  <a:pt x="14920" y="38464"/>
                  <a:pt x="13559" y="35861"/>
                  <a:pt x="12680" y="33319"/>
                </a:cubicBezTo>
                <a:cubicBezTo>
                  <a:pt x="11743" y="30626"/>
                  <a:pt x="10835" y="28024"/>
                  <a:pt x="10956" y="25118"/>
                </a:cubicBezTo>
                <a:cubicBezTo>
                  <a:pt x="11167" y="19155"/>
                  <a:pt x="14104" y="13768"/>
                  <a:pt x="18430" y="9773"/>
                </a:cubicBezTo>
                <a:cubicBezTo>
                  <a:pt x="20217" y="8139"/>
                  <a:pt x="22123" y="6686"/>
                  <a:pt x="24181" y="5446"/>
                </a:cubicBezTo>
                <a:cubicBezTo>
                  <a:pt x="24999" y="4931"/>
                  <a:pt x="25936" y="4296"/>
                  <a:pt x="26875" y="3994"/>
                </a:cubicBezTo>
                <a:close/>
                <a:moveTo>
                  <a:pt x="25241" y="846"/>
                </a:moveTo>
                <a:cubicBezTo>
                  <a:pt x="25754" y="1662"/>
                  <a:pt x="26209" y="2510"/>
                  <a:pt x="26602" y="3388"/>
                </a:cubicBezTo>
                <a:cubicBezTo>
                  <a:pt x="25846" y="3660"/>
                  <a:pt x="25088" y="4144"/>
                  <a:pt x="24423" y="4539"/>
                </a:cubicBezTo>
                <a:cubicBezTo>
                  <a:pt x="22699" y="5567"/>
                  <a:pt x="21033" y="6718"/>
                  <a:pt x="19520" y="8018"/>
                </a:cubicBezTo>
                <a:cubicBezTo>
                  <a:pt x="15314" y="11560"/>
                  <a:pt x="11804" y="16431"/>
                  <a:pt x="10743" y="21879"/>
                </a:cubicBezTo>
                <a:cubicBezTo>
                  <a:pt x="10169" y="24663"/>
                  <a:pt x="10198" y="27358"/>
                  <a:pt x="10985" y="30082"/>
                </a:cubicBezTo>
                <a:cubicBezTo>
                  <a:pt x="11804" y="32834"/>
                  <a:pt x="12772" y="35529"/>
                  <a:pt x="13801" y="38161"/>
                </a:cubicBezTo>
                <a:cubicBezTo>
                  <a:pt x="15646" y="42882"/>
                  <a:pt x="14285" y="47846"/>
                  <a:pt x="11954" y="52114"/>
                </a:cubicBezTo>
                <a:cubicBezTo>
                  <a:pt x="9835" y="56017"/>
                  <a:pt x="6477" y="59559"/>
                  <a:pt x="5175" y="63857"/>
                </a:cubicBezTo>
                <a:cubicBezTo>
                  <a:pt x="3814" y="68244"/>
                  <a:pt x="6506" y="71967"/>
                  <a:pt x="9443" y="74962"/>
                </a:cubicBezTo>
                <a:cubicBezTo>
                  <a:pt x="12075" y="77626"/>
                  <a:pt x="15133" y="79502"/>
                  <a:pt x="18430" y="81228"/>
                </a:cubicBezTo>
                <a:cubicBezTo>
                  <a:pt x="17159" y="81531"/>
                  <a:pt x="15828" y="81773"/>
                  <a:pt x="14527" y="82076"/>
                </a:cubicBezTo>
                <a:cubicBezTo>
                  <a:pt x="9080" y="78747"/>
                  <a:pt x="3027" y="74841"/>
                  <a:pt x="1756" y="68123"/>
                </a:cubicBezTo>
                <a:cubicBezTo>
                  <a:pt x="393" y="61072"/>
                  <a:pt x="7051" y="57288"/>
                  <a:pt x="9685" y="51630"/>
                </a:cubicBezTo>
                <a:cubicBezTo>
                  <a:pt x="10835" y="49148"/>
                  <a:pt x="11440" y="46393"/>
                  <a:pt x="11440" y="43669"/>
                </a:cubicBezTo>
                <a:cubicBezTo>
                  <a:pt x="11440" y="40461"/>
                  <a:pt x="10472" y="37556"/>
                  <a:pt x="9382" y="34590"/>
                </a:cubicBezTo>
                <a:cubicBezTo>
                  <a:pt x="8232" y="31321"/>
                  <a:pt x="7354" y="27842"/>
                  <a:pt x="7446" y="24360"/>
                </a:cubicBezTo>
                <a:cubicBezTo>
                  <a:pt x="7567" y="20910"/>
                  <a:pt x="8777" y="17492"/>
                  <a:pt x="10351" y="14434"/>
                </a:cubicBezTo>
                <a:cubicBezTo>
                  <a:pt x="13588" y="8231"/>
                  <a:pt x="19612" y="4628"/>
                  <a:pt x="25241" y="846"/>
                </a:cubicBezTo>
                <a:close/>
                <a:moveTo>
                  <a:pt x="25282" y="0"/>
                </a:moveTo>
                <a:cubicBezTo>
                  <a:pt x="25222" y="0"/>
                  <a:pt x="25157" y="18"/>
                  <a:pt x="25088" y="59"/>
                </a:cubicBezTo>
                <a:cubicBezTo>
                  <a:pt x="20004" y="3296"/>
                  <a:pt x="14738" y="6596"/>
                  <a:pt x="11167" y="11589"/>
                </a:cubicBezTo>
                <a:cubicBezTo>
                  <a:pt x="9290" y="14252"/>
                  <a:pt x="7959" y="17492"/>
                  <a:pt x="7233" y="20639"/>
                </a:cubicBezTo>
                <a:cubicBezTo>
                  <a:pt x="6446" y="23876"/>
                  <a:pt x="6688" y="27084"/>
                  <a:pt x="7385" y="30324"/>
                </a:cubicBezTo>
                <a:cubicBezTo>
                  <a:pt x="8140" y="33984"/>
                  <a:pt x="9988" y="37345"/>
                  <a:pt x="10533" y="41066"/>
                </a:cubicBezTo>
                <a:cubicBezTo>
                  <a:pt x="11077" y="44669"/>
                  <a:pt x="10472" y="48451"/>
                  <a:pt x="8867" y="51719"/>
                </a:cubicBezTo>
                <a:cubicBezTo>
                  <a:pt x="6143" y="57227"/>
                  <a:pt x="1" y="60830"/>
                  <a:pt x="998" y="67730"/>
                </a:cubicBezTo>
                <a:cubicBezTo>
                  <a:pt x="2059" y="75083"/>
                  <a:pt x="8746" y="79231"/>
                  <a:pt x="14648" y="82589"/>
                </a:cubicBezTo>
                <a:cubicBezTo>
                  <a:pt x="14691" y="82615"/>
                  <a:pt x="14729" y="82626"/>
                  <a:pt x="14762" y="82626"/>
                </a:cubicBezTo>
                <a:cubicBezTo>
                  <a:pt x="14846" y="82626"/>
                  <a:pt x="14899" y="82555"/>
                  <a:pt x="14920" y="82468"/>
                </a:cubicBezTo>
                <a:cubicBezTo>
                  <a:pt x="21154" y="82347"/>
                  <a:pt x="26694" y="78655"/>
                  <a:pt x="28115" y="72481"/>
                </a:cubicBezTo>
                <a:cubicBezTo>
                  <a:pt x="28175" y="72239"/>
                  <a:pt x="27994" y="72088"/>
                  <a:pt x="27812" y="72088"/>
                </a:cubicBezTo>
                <a:cubicBezTo>
                  <a:pt x="26391" y="70999"/>
                  <a:pt x="24846" y="70394"/>
                  <a:pt x="23607" y="69031"/>
                </a:cubicBezTo>
                <a:cubicBezTo>
                  <a:pt x="21759" y="66973"/>
                  <a:pt x="19217" y="64099"/>
                  <a:pt x="19641" y="61162"/>
                </a:cubicBezTo>
                <a:cubicBezTo>
                  <a:pt x="19822" y="59770"/>
                  <a:pt x="20670" y="58591"/>
                  <a:pt x="21307" y="57380"/>
                </a:cubicBezTo>
                <a:cubicBezTo>
                  <a:pt x="21791" y="56380"/>
                  <a:pt x="22244" y="55383"/>
                  <a:pt x="22638" y="54354"/>
                </a:cubicBezTo>
                <a:cubicBezTo>
                  <a:pt x="23546" y="51932"/>
                  <a:pt x="24483" y="49056"/>
                  <a:pt x="24333" y="46453"/>
                </a:cubicBezTo>
                <a:cubicBezTo>
                  <a:pt x="24333" y="46364"/>
                  <a:pt x="24302" y="46303"/>
                  <a:pt x="24241" y="46272"/>
                </a:cubicBezTo>
                <a:cubicBezTo>
                  <a:pt x="24212" y="41551"/>
                  <a:pt x="22517" y="36740"/>
                  <a:pt x="21125" y="32290"/>
                </a:cubicBezTo>
                <a:cubicBezTo>
                  <a:pt x="20246" y="29445"/>
                  <a:pt x="20246" y="26692"/>
                  <a:pt x="22062" y="24210"/>
                </a:cubicBezTo>
                <a:cubicBezTo>
                  <a:pt x="22788" y="23242"/>
                  <a:pt x="23667" y="22302"/>
                  <a:pt x="24604" y="21516"/>
                </a:cubicBezTo>
                <a:cubicBezTo>
                  <a:pt x="25936" y="20426"/>
                  <a:pt x="27570" y="19760"/>
                  <a:pt x="28873" y="18642"/>
                </a:cubicBezTo>
                <a:cubicBezTo>
                  <a:pt x="29023" y="18521"/>
                  <a:pt x="28994" y="18368"/>
                  <a:pt x="28902" y="18279"/>
                </a:cubicBezTo>
                <a:cubicBezTo>
                  <a:pt x="29023" y="16794"/>
                  <a:pt x="28933" y="15281"/>
                  <a:pt x="28962" y="13799"/>
                </a:cubicBezTo>
                <a:cubicBezTo>
                  <a:pt x="29023" y="12194"/>
                  <a:pt x="29054" y="10591"/>
                  <a:pt x="28812" y="8957"/>
                </a:cubicBezTo>
                <a:cubicBezTo>
                  <a:pt x="28812" y="8836"/>
                  <a:pt x="28781" y="8715"/>
                  <a:pt x="28781" y="8594"/>
                </a:cubicBezTo>
                <a:cubicBezTo>
                  <a:pt x="28841" y="8473"/>
                  <a:pt x="28812" y="8291"/>
                  <a:pt x="28691" y="8170"/>
                </a:cubicBezTo>
                <a:cubicBezTo>
                  <a:pt x="28418" y="6626"/>
                  <a:pt x="27965" y="5112"/>
                  <a:pt x="27328" y="3660"/>
                </a:cubicBezTo>
                <a:cubicBezTo>
                  <a:pt x="27359" y="3510"/>
                  <a:pt x="27299" y="3388"/>
                  <a:pt x="27178" y="3296"/>
                </a:cubicBezTo>
                <a:cubicBezTo>
                  <a:pt x="26723" y="2299"/>
                  <a:pt x="26209" y="1330"/>
                  <a:pt x="25604" y="423"/>
                </a:cubicBezTo>
                <a:cubicBezTo>
                  <a:pt x="25627" y="211"/>
                  <a:pt x="25487" y="0"/>
                  <a:pt x="252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2"/>
          <p:cNvGrpSpPr/>
          <p:nvPr/>
        </p:nvGrpSpPr>
        <p:grpSpPr>
          <a:xfrm rot="1491959">
            <a:off x="8302958" y="-213509"/>
            <a:ext cx="1503010" cy="1169783"/>
            <a:chOff x="5705550" y="353600"/>
            <a:chExt cx="1503000" cy="1169775"/>
          </a:xfrm>
        </p:grpSpPr>
        <p:sp>
          <p:nvSpPr>
            <p:cNvPr id="153" name="Google Shape;153;p2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4233018" y="-295057"/>
            <a:ext cx="1853758" cy="699228"/>
            <a:chOff x="3147075" y="238350"/>
            <a:chExt cx="1489800" cy="635200"/>
          </a:xfrm>
        </p:grpSpPr>
        <p:sp>
          <p:nvSpPr>
            <p:cNvPr id="160" name="Google Shape;160;p2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2"/>
          <p:cNvGrpSpPr/>
          <p:nvPr/>
        </p:nvGrpSpPr>
        <p:grpSpPr>
          <a:xfrm>
            <a:off x="3546724" y="-255345"/>
            <a:ext cx="552625" cy="427606"/>
            <a:chOff x="2595525" y="274425"/>
            <a:chExt cx="444125" cy="388450"/>
          </a:xfrm>
        </p:grpSpPr>
        <p:sp>
          <p:nvSpPr>
            <p:cNvPr id="167" name="Google Shape;167;p2"/>
            <p:cNvSpPr/>
            <p:nvPr/>
          </p:nvSpPr>
          <p:spPr>
            <a:xfrm>
              <a:off x="2606125" y="291075"/>
              <a:ext cx="417675" cy="354125"/>
            </a:xfrm>
            <a:custGeom>
              <a:avLst/>
              <a:gdLst/>
              <a:ahLst/>
              <a:cxnLst/>
              <a:rect l="l" t="t" r="r" b="b"/>
              <a:pathLst>
                <a:path w="16707" h="14165" extrusionOk="0">
                  <a:moveTo>
                    <a:pt x="14193" y="1"/>
                  </a:moveTo>
                  <a:cubicBezTo>
                    <a:pt x="10197" y="732"/>
                    <a:pt x="6018" y="1352"/>
                    <a:pt x="1933" y="1352"/>
                  </a:cubicBezTo>
                  <a:cubicBezTo>
                    <a:pt x="1286" y="1352"/>
                    <a:pt x="642" y="1336"/>
                    <a:pt x="0" y="1303"/>
                  </a:cubicBezTo>
                  <a:lnTo>
                    <a:pt x="0" y="1303"/>
                  </a:lnTo>
                  <a:cubicBezTo>
                    <a:pt x="727" y="4177"/>
                    <a:pt x="2814" y="6901"/>
                    <a:pt x="4690" y="9111"/>
                  </a:cubicBezTo>
                  <a:cubicBezTo>
                    <a:pt x="6477" y="11198"/>
                    <a:pt x="8625" y="13075"/>
                    <a:pt x="11288" y="13862"/>
                  </a:cubicBezTo>
                  <a:cubicBezTo>
                    <a:pt x="11882" y="14042"/>
                    <a:pt x="12546" y="14165"/>
                    <a:pt x="13202" y="14165"/>
                  </a:cubicBezTo>
                  <a:cubicBezTo>
                    <a:pt x="13982" y="14165"/>
                    <a:pt x="14750" y="13990"/>
                    <a:pt x="15375" y="13530"/>
                  </a:cubicBezTo>
                  <a:cubicBezTo>
                    <a:pt x="16706" y="12590"/>
                    <a:pt x="16525" y="10382"/>
                    <a:pt x="16493" y="8898"/>
                  </a:cubicBezTo>
                  <a:cubicBezTo>
                    <a:pt x="16372" y="5722"/>
                    <a:pt x="15496" y="2877"/>
                    <a:pt x="14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595525" y="274425"/>
              <a:ext cx="444125" cy="388450"/>
            </a:xfrm>
            <a:custGeom>
              <a:avLst/>
              <a:gdLst/>
              <a:ahLst/>
              <a:cxnLst/>
              <a:rect l="l" t="t" r="r" b="b"/>
              <a:pathLst>
                <a:path w="17765" h="15538" extrusionOk="0">
                  <a:moveTo>
                    <a:pt x="14617" y="667"/>
                  </a:moveTo>
                  <a:cubicBezTo>
                    <a:pt x="15920" y="3543"/>
                    <a:pt x="16796" y="6388"/>
                    <a:pt x="16917" y="9564"/>
                  </a:cubicBezTo>
                  <a:cubicBezTo>
                    <a:pt x="16949" y="11048"/>
                    <a:pt x="17130" y="13256"/>
                    <a:pt x="15799" y="14196"/>
                  </a:cubicBezTo>
                  <a:cubicBezTo>
                    <a:pt x="15174" y="14656"/>
                    <a:pt x="14406" y="14831"/>
                    <a:pt x="13626" y="14831"/>
                  </a:cubicBezTo>
                  <a:cubicBezTo>
                    <a:pt x="12970" y="14831"/>
                    <a:pt x="12306" y="14708"/>
                    <a:pt x="11712" y="14528"/>
                  </a:cubicBezTo>
                  <a:cubicBezTo>
                    <a:pt x="9049" y="13741"/>
                    <a:pt x="6901" y="11864"/>
                    <a:pt x="5114" y="9777"/>
                  </a:cubicBezTo>
                  <a:cubicBezTo>
                    <a:pt x="3238" y="7567"/>
                    <a:pt x="1151" y="4843"/>
                    <a:pt x="424" y="1969"/>
                  </a:cubicBezTo>
                  <a:lnTo>
                    <a:pt x="424" y="1969"/>
                  </a:lnTo>
                  <a:cubicBezTo>
                    <a:pt x="1066" y="2002"/>
                    <a:pt x="1710" y="2018"/>
                    <a:pt x="2357" y="2018"/>
                  </a:cubicBezTo>
                  <a:cubicBezTo>
                    <a:pt x="6442" y="2018"/>
                    <a:pt x="10621" y="1398"/>
                    <a:pt x="14617" y="667"/>
                  </a:cubicBezTo>
                  <a:close/>
                  <a:moveTo>
                    <a:pt x="14709" y="1"/>
                  </a:moveTo>
                  <a:cubicBezTo>
                    <a:pt x="10158" y="660"/>
                    <a:pt x="5582" y="1616"/>
                    <a:pt x="979" y="1616"/>
                  </a:cubicBezTo>
                  <a:cubicBezTo>
                    <a:pt x="714" y="1616"/>
                    <a:pt x="448" y="1613"/>
                    <a:pt x="182" y="1606"/>
                  </a:cubicBezTo>
                  <a:cubicBezTo>
                    <a:pt x="30" y="1606"/>
                    <a:pt x="1" y="1756"/>
                    <a:pt x="30" y="1848"/>
                  </a:cubicBezTo>
                  <a:cubicBezTo>
                    <a:pt x="727" y="5177"/>
                    <a:pt x="3117" y="8385"/>
                    <a:pt x="5327" y="10896"/>
                  </a:cubicBezTo>
                  <a:cubicBezTo>
                    <a:pt x="7293" y="13135"/>
                    <a:pt x="10077" y="15314"/>
                    <a:pt x="13196" y="15527"/>
                  </a:cubicBezTo>
                  <a:cubicBezTo>
                    <a:pt x="13314" y="15534"/>
                    <a:pt x="13432" y="15537"/>
                    <a:pt x="13551" y="15537"/>
                  </a:cubicBezTo>
                  <a:cubicBezTo>
                    <a:pt x="14565" y="15537"/>
                    <a:pt x="15618" y="15295"/>
                    <a:pt x="16404" y="14620"/>
                  </a:cubicBezTo>
                  <a:cubicBezTo>
                    <a:pt x="17462" y="13741"/>
                    <a:pt x="17523" y="12380"/>
                    <a:pt x="17583" y="11109"/>
                  </a:cubicBezTo>
                  <a:cubicBezTo>
                    <a:pt x="17765" y="7385"/>
                    <a:pt x="16949" y="3390"/>
                    <a:pt x="15041" y="153"/>
                  </a:cubicBezTo>
                  <a:cubicBezTo>
                    <a:pt x="14980" y="32"/>
                    <a:pt x="14891" y="1"/>
                    <a:pt x="1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2"/>
          <p:cNvGrpSpPr/>
          <p:nvPr/>
        </p:nvGrpSpPr>
        <p:grpSpPr>
          <a:xfrm>
            <a:off x="1806944" y="-214506"/>
            <a:ext cx="1626829" cy="904858"/>
            <a:chOff x="1197325" y="311525"/>
            <a:chExt cx="1307425" cy="822000"/>
          </a:xfrm>
        </p:grpSpPr>
        <p:sp>
          <p:nvSpPr>
            <p:cNvPr id="170" name="Google Shape;170;p2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2"/>
          <p:cNvGrpSpPr/>
          <p:nvPr/>
        </p:nvGrpSpPr>
        <p:grpSpPr>
          <a:xfrm>
            <a:off x="-105575" y="4444425"/>
            <a:ext cx="1546525" cy="1078375"/>
            <a:chOff x="427825" y="4292025"/>
            <a:chExt cx="1546525" cy="1078375"/>
          </a:xfrm>
        </p:grpSpPr>
        <p:sp>
          <p:nvSpPr>
            <p:cNvPr id="177" name="Google Shape;177;p2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2"/>
          <p:cNvGrpSpPr/>
          <p:nvPr/>
        </p:nvGrpSpPr>
        <p:grpSpPr>
          <a:xfrm>
            <a:off x="809371" y="-425212"/>
            <a:ext cx="902845" cy="767322"/>
            <a:chOff x="5388125" y="4288200"/>
            <a:chExt cx="472150" cy="759725"/>
          </a:xfrm>
        </p:grpSpPr>
        <p:sp>
          <p:nvSpPr>
            <p:cNvPr id="185" name="Google Shape;185;p2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"/>
          <p:cNvSpPr txBox="1">
            <a:spLocks noGrp="1"/>
          </p:cNvSpPr>
          <p:nvPr>
            <p:ph type="ctrTitle"/>
          </p:nvPr>
        </p:nvSpPr>
        <p:spPr>
          <a:xfrm>
            <a:off x="713100" y="1015125"/>
            <a:ext cx="7717800" cy="23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191919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"/>
          <p:cNvSpPr txBox="1">
            <a:spLocks noGrp="1"/>
          </p:cNvSpPr>
          <p:nvPr>
            <p:ph type="subTitle" idx="1"/>
          </p:nvPr>
        </p:nvSpPr>
        <p:spPr>
          <a:xfrm>
            <a:off x="1954188" y="3502138"/>
            <a:ext cx="5235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9" name="Google Shape;2349;p17"/>
          <p:cNvGrpSpPr/>
          <p:nvPr/>
        </p:nvGrpSpPr>
        <p:grpSpPr>
          <a:xfrm rot="10800000">
            <a:off x="8608329" y="1483780"/>
            <a:ext cx="815465" cy="3243027"/>
            <a:chOff x="410375" y="665675"/>
            <a:chExt cx="724150" cy="2879875"/>
          </a:xfrm>
        </p:grpSpPr>
        <p:sp>
          <p:nvSpPr>
            <p:cNvPr id="2350" name="Google Shape;2350;p17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7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7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7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7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7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6" name="Google Shape;2356;p17"/>
          <p:cNvGrpSpPr/>
          <p:nvPr/>
        </p:nvGrpSpPr>
        <p:grpSpPr>
          <a:xfrm rot="10800000">
            <a:off x="-245072" y="2404883"/>
            <a:ext cx="623475" cy="1330350"/>
            <a:chOff x="6486725" y="1629300"/>
            <a:chExt cx="623475" cy="1330350"/>
          </a:xfrm>
        </p:grpSpPr>
        <p:sp>
          <p:nvSpPr>
            <p:cNvPr id="2357" name="Google Shape;2357;p17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7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7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7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17"/>
          <p:cNvGrpSpPr/>
          <p:nvPr/>
        </p:nvGrpSpPr>
        <p:grpSpPr>
          <a:xfrm rot="10800000">
            <a:off x="800958" y="274440"/>
            <a:ext cx="623474" cy="529908"/>
            <a:chOff x="5388125" y="4288200"/>
            <a:chExt cx="472150" cy="759725"/>
          </a:xfrm>
        </p:grpSpPr>
        <p:sp>
          <p:nvSpPr>
            <p:cNvPr id="2362" name="Google Shape;2362;p17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7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7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7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7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7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7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7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0" name="Google Shape;2370;p17"/>
          <p:cNvGrpSpPr/>
          <p:nvPr/>
        </p:nvGrpSpPr>
        <p:grpSpPr>
          <a:xfrm rot="10800000">
            <a:off x="2157451" y="4497373"/>
            <a:ext cx="740918" cy="1114863"/>
            <a:chOff x="5113525" y="434075"/>
            <a:chExt cx="595450" cy="1012775"/>
          </a:xfrm>
        </p:grpSpPr>
        <p:sp>
          <p:nvSpPr>
            <p:cNvPr id="2371" name="Google Shape;2371;p17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7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7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7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7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7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7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7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9" name="Google Shape;2379;p17"/>
          <p:cNvGrpSpPr/>
          <p:nvPr/>
        </p:nvGrpSpPr>
        <p:grpSpPr>
          <a:xfrm>
            <a:off x="5990503" y="-270014"/>
            <a:ext cx="830912" cy="696053"/>
            <a:chOff x="4685275" y="4213825"/>
            <a:chExt cx="601500" cy="503875"/>
          </a:xfrm>
        </p:grpSpPr>
        <p:sp>
          <p:nvSpPr>
            <p:cNvPr id="2380" name="Google Shape;2380;p17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7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2" name="Google Shape;2382;p17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2383" name="Google Shape;2383;p17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7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7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7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7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7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7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7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91" name="Google Shape;2391;p17"/>
          <p:cNvGrpSpPr/>
          <p:nvPr/>
        </p:nvGrpSpPr>
        <p:grpSpPr>
          <a:xfrm rot="-899960">
            <a:off x="1053598" y="4794589"/>
            <a:ext cx="490135" cy="464711"/>
            <a:chOff x="2669050" y="4366725"/>
            <a:chExt cx="490150" cy="464725"/>
          </a:xfrm>
        </p:grpSpPr>
        <p:sp>
          <p:nvSpPr>
            <p:cNvPr id="2392" name="Google Shape;2392;p17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7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7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7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6" name="Google Shape;2396;p17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2397" name="Google Shape;2397;p17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7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7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7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1" name="Google Shape;2401;p17"/>
          <p:cNvGrpSpPr/>
          <p:nvPr/>
        </p:nvGrpSpPr>
        <p:grpSpPr>
          <a:xfrm rot="10800000">
            <a:off x="5605494" y="4158962"/>
            <a:ext cx="484468" cy="712658"/>
            <a:chOff x="2370050" y="679025"/>
            <a:chExt cx="389350" cy="647400"/>
          </a:xfrm>
        </p:grpSpPr>
        <p:sp>
          <p:nvSpPr>
            <p:cNvPr id="2402" name="Google Shape;2402;p17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7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7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7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7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7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8" name="Google Shape;2408;p17"/>
          <p:cNvGrpSpPr/>
          <p:nvPr/>
        </p:nvGrpSpPr>
        <p:grpSpPr>
          <a:xfrm rot="-8958771">
            <a:off x="8463763" y="1177574"/>
            <a:ext cx="591310" cy="864049"/>
            <a:chOff x="716850" y="3125000"/>
            <a:chExt cx="525100" cy="767300"/>
          </a:xfrm>
        </p:grpSpPr>
        <p:sp>
          <p:nvSpPr>
            <p:cNvPr id="2409" name="Google Shape;2409;p17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7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7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7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7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7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5" name="Google Shape;2415;p17"/>
          <p:cNvGrpSpPr/>
          <p:nvPr/>
        </p:nvGrpSpPr>
        <p:grpSpPr>
          <a:xfrm rot="10800000">
            <a:off x="8425828" y="-156542"/>
            <a:ext cx="509250" cy="469125"/>
            <a:chOff x="1464375" y="4255250"/>
            <a:chExt cx="509250" cy="469125"/>
          </a:xfrm>
        </p:grpSpPr>
        <p:sp>
          <p:nvSpPr>
            <p:cNvPr id="2416" name="Google Shape;2416;p17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7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7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7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7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7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7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7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4" name="Google Shape;2424;p17"/>
          <p:cNvGrpSpPr/>
          <p:nvPr/>
        </p:nvGrpSpPr>
        <p:grpSpPr>
          <a:xfrm rot="10800000">
            <a:off x="8623672" y="3080731"/>
            <a:ext cx="132936" cy="123815"/>
            <a:chOff x="1002850" y="2017475"/>
            <a:chExt cx="118050" cy="109950"/>
          </a:xfrm>
        </p:grpSpPr>
        <p:sp>
          <p:nvSpPr>
            <p:cNvPr id="2425" name="Google Shape;2425;p17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7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7" name="Google Shape;2427;p17"/>
          <p:cNvGrpSpPr/>
          <p:nvPr/>
        </p:nvGrpSpPr>
        <p:grpSpPr>
          <a:xfrm rot="10800000">
            <a:off x="5532303" y="293383"/>
            <a:ext cx="116525" cy="110700"/>
            <a:chOff x="2356450" y="4505175"/>
            <a:chExt cx="116525" cy="110700"/>
          </a:xfrm>
        </p:grpSpPr>
        <p:sp>
          <p:nvSpPr>
            <p:cNvPr id="2428" name="Google Shape;2428;p17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7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0" name="Google Shape;2430;p17"/>
          <p:cNvGrpSpPr/>
          <p:nvPr/>
        </p:nvGrpSpPr>
        <p:grpSpPr>
          <a:xfrm rot="10800000">
            <a:off x="3405883" y="4763053"/>
            <a:ext cx="144961" cy="121583"/>
            <a:chOff x="4410650" y="667200"/>
            <a:chExt cx="116500" cy="110450"/>
          </a:xfrm>
        </p:grpSpPr>
        <p:sp>
          <p:nvSpPr>
            <p:cNvPr id="2431" name="Google Shape;2431;p17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3" name="Google Shape;2433;p17"/>
          <p:cNvGrpSpPr/>
          <p:nvPr/>
        </p:nvGrpSpPr>
        <p:grpSpPr>
          <a:xfrm rot="10800000">
            <a:off x="8555703" y="490833"/>
            <a:ext cx="117225" cy="110450"/>
            <a:chOff x="1064200" y="4307975"/>
            <a:chExt cx="117225" cy="110450"/>
          </a:xfrm>
        </p:grpSpPr>
        <p:sp>
          <p:nvSpPr>
            <p:cNvPr id="2434" name="Google Shape;2434;p17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6" name="Google Shape;2436;p17"/>
          <p:cNvGrpSpPr/>
          <p:nvPr/>
        </p:nvGrpSpPr>
        <p:grpSpPr>
          <a:xfrm rot="10800000">
            <a:off x="391428" y="2812746"/>
            <a:ext cx="116500" cy="109750"/>
            <a:chOff x="6542025" y="2416375"/>
            <a:chExt cx="116500" cy="109750"/>
          </a:xfrm>
        </p:grpSpPr>
        <p:sp>
          <p:nvSpPr>
            <p:cNvPr id="2437" name="Google Shape;2437;p17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7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39;p17"/>
          <p:cNvGrpSpPr/>
          <p:nvPr/>
        </p:nvGrpSpPr>
        <p:grpSpPr>
          <a:xfrm rot="10800000">
            <a:off x="416791" y="3471808"/>
            <a:ext cx="117300" cy="112775"/>
            <a:chOff x="6568475" y="1588650"/>
            <a:chExt cx="117300" cy="112775"/>
          </a:xfrm>
        </p:grpSpPr>
        <p:sp>
          <p:nvSpPr>
            <p:cNvPr id="2440" name="Google Shape;2440;p17"/>
            <p:cNvSpPr/>
            <p:nvPr/>
          </p:nvSpPr>
          <p:spPr>
            <a:xfrm>
              <a:off x="6588125" y="1606650"/>
              <a:ext cx="79500" cy="78225"/>
            </a:xfrm>
            <a:custGeom>
              <a:avLst/>
              <a:gdLst/>
              <a:ahLst/>
              <a:cxnLst/>
              <a:rect l="l" t="t" r="r" b="b"/>
              <a:pathLst>
                <a:path w="3180" h="3129" extrusionOk="0">
                  <a:moveTo>
                    <a:pt x="1746" y="0"/>
                  </a:moveTo>
                  <a:cubicBezTo>
                    <a:pt x="1622" y="0"/>
                    <a:pt x="1494" y="13"/>
                    <a:pt x="1363" y="37"/>
                  </a:cubicBezTo>
                  <a:cubicBezTo>
                    <a:pt x="818" y="129"/>
                    <a:pt x="0" y="703"/>
                    <a:pt x="0" y="1551"/>
                  </a:cubicBezTo>
                  <a:cubicBezTo>
                    <a:pt x="0" y="2478"/>
                    <a:pt x="666" y="3128"/>
                    <a:pt x="1574" y="3128"/>
                  </a:cubicBezTo>
                  <a:cubicBezTo>
                    <a:pt x="1614" y="3128"/>
                    <a:pt x="1654" y="3127"/>
                    <a:pt x="1695" y="3124"/>
                  </a:cubicBezTo>
                  <a:cubicBezTo>
                    <a:pt x="2513" y="3064"/>
                    <a:pt x="3087" y="2490"/>
                    <a:pt x="3148" y="1643"/>
                  </a:cubicBezTo>
                  <a:cubicBezTo>
                    <a:pt x="3179" y="1187"/>
                    <a:pt x="3027" y="674"/>
                    <a:pt x="2663" y="340"/>
                  </a:cubicBezTo>
                  <a:cubicBezTo>
                    <a:pt x="2398" y="98"/>
                    <a:pt x="2085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6568475" y="1588650"/>
              <a:ext cx="117300" cy="112775"/>
            </a:xfrm>
            <a:custGeom>
              <a:avLst/>
              <a:gdLst/>
              <a:ahLst/>
              <a:cxnLst/>
              <a:rect l="l" t="t" r="r" b="b"/>
              <a:pathLst>
                <a:path w="4692" h="4511" extrusionOk="0">
                  <a:moveTo>
                    <a:pt x="2532" y="720"/>
                  </a:moveTo>
                  <a:cubicBezTo>
                    <a:pt x="2871" y="720"/>
                    <a:pt x="3184" y="818"/>
                    <a:pt x="3449" y="1060"/>
                  </a:cubicBezTo>
                  <a:cubicBezTo>
                    <a:pt x="3813" y="1394"/>
                    <a:pt x="3965" y="1907"/>
                    <a:pt x="3934" y="2363"/>
                  </a:cubicBezTo>
                  <a:cubicBezTo>
                    <a:pt x="3873" y="3210"/>
                    <a:pt x="3299" y="3784"/>
                    <a:pt x="2481" y="3844"/>
                  </a:cubicBezTo>
                  <a:cubicBezTo>
                    <a:pt x="2440" y="3847"/>
                    <a:pt x="2400" y="3848"/>
                    <a:pt x="2360" y="3848"/>
                  </a:cubicBezTo>
                  <a:cubicBezTo>
                    <a:pt x="1452" y="3848"/>
                    <a:pt x="786" y="3198"/>
                    <a:pt x="786" y="2271"/>
                  </a:cubicBezTo>
                  <a:cubicBezTo>
                    <a:pt x="786" y="1423"/>
                    <a:pt x="1604" y="849"/>
                    <a:pt x="2149" y="757"/>
                  </a:cubicBezTo>
                  <a:cubicBezTo>
                    <a:pt x="2280" y="733"/>
                    <a:pt x="2408" y="720"/>
                    <a:pt x="2532" y="720"/>
                  </a:cubicBezTo>
                  <a:close/>
                  <a:moveTo>
                    <a:pt x="2403" y="0"/>
                  </a:moveTo>
                  <a:cubicBezTo>
                    <a:pt x="2266" y="0"/>
                    <a:pt x="2121" y="11"/>
                    <a:pt x="1968" y="31"/>
                  </a:cubicBezTo>
                  <a:cubicBezTo>
                    <a:pt x="847" y="305"/>
                    <a:pt x="212" y="999"/>
                    <a:pt x="120" y="2028"/>
                  </a:cubicBezTo>
                  <a:cubicBezTo>
                    <a:pt x="1" y="3373"/>
                    <a:pt x="973" y="4511"/>
                    <a:pt x="2305" y="4511"/>
                  </a:cubicBezTo>
                  <a:cubicBezTo>
                    <a:pt x="2324" y="4511"/>
                    <a:pt x="2342" y="4511"/>
                    <a:pt x="2360" y="4510"/>
                  </a:cubicBezTo>
                  <a:cubicBezTo>
                    <a:pt x="3541" y="4510"/>
                    <a:pt x="4449" y="3755"/>
                    <a:pt x="4599" y="2573"/>
                  </a:cubicBezTo>
                  <a:cubicBezTo>
                    <a:pt x="4691" y="1907"/>
                    <a:pt x="4449" y="1181"/>
                    <a:pt x="3994" y="697"/>
                  </a:cubicBezTo>
                  <a:cubicBezTo>
                    <a:pt x="3568" y="244"/>
                    <a:pt x="3078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2" name="Google Shape;2442;p17"/>
          <p:cNvGrpSpPr/>
          <p:nvPr/>
        </p:nvGrpSpPr>
        <p:grpSpPr>
          <a:xfrm rot="10800000">
            <a:off x="7877321" y="4254831"/>
            <a:ext cx="131219" cy="127306"/>
            <a:chOff x="1667150" y="971750"/>
            <a:chExt cx="116525" cy="113050"/>
          </a:xfrm>
        </p:grpSpPr>
        <p:sp>
          <p:nvSpPr>
            <p:cNvPr id="2443" name="Google Shape;2443;p17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17"/>
          <p:cNvGrpSpPr/>
          <p:nvPr/>
        </p:nvGrpSpPr>
        <p:grpSpPr>
          <a:xfrm rot="10800000">
            <a:off x="8750583" y="4190840"/>
            <a:ext cx="229274" cy="344249"/>
            <a:chOff x="804600" y="835925"/>
            <a:chExt cx="203600" cy="305700"/>
          </a:xfrm>
        </p:grpSpPr>
        <p:sp>
          <p:nvSpPr>
            <p:cNvPr id="2446" name="Google Shape;2446;p17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17"/>
          <p:cNvGrpSpPr/>
          <p:nvPr/>
        </p:nvGrpSpPr>
        <p:grpSpPr>
          <a:xfrm rot="10800000">
            <a:off x="8595519" y="4560201"/>
            <a:ext cx="784779" cy="629631"/>
            <a:chOff x="449000" y="254500"/>
            <a:chExt cx="696900" cy="559125"/>
          </a:xfrm>
        </p:grpSpPr>
        <p:sp>
          <p:nvSpPr>
            <p:cNvPr id="2449" name="Google Shape;2449;p17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1" name="Google Shape;2451;p17"/>
          <p:cNvGrpSpPr/>
          <p:nvPr/>
        </p:nvGrpSpPr>
        <p:grpSpPr>
          <a:xfrm rot="10800000">
            <a:off x="8862253" y="698633"/>
            <a:ext cx="477850" cy="318300"/>
            <a:chOff x="473225" y="3892325"/>
            <a:chExt cx="477850" cy="318300"/>
          </a:xfrm>
        </p:grpSpPr>
        <p:sp>
          <p:nvSpPr>
            <p:cNvPr id="2452" name="Google Shape;2452;p17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7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4" name="Google Shape;2454;p17"/>
          <p:cNvGrpSpPr/>
          <p:nvPr/>
        </p:nvGrpSpPr>
        <p:grpSpPr>
          <a:xfrm rot="10800000">
            <a:off x="3333192" y="249508"/>
            <a:ext cx="290336" cy="198450"/>
            <a:chOff x="4120850" y="4296475"/>
            <a:chExt cx="246675" cy="198450"/>
          </a:xfrm>
        </p:grpSpPr>
        <p:sp>
          <p:nvSpPr>
            <p:cNvPr id="2455" name="Google Shape;2455;p17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7" name="Google Shape;2457;p17"/>
          <p:cNvGrpSpPr/>
          <p:nvPr/>
        </p:nvGrpSpPr>
        <p:grpSpPr>
          <a:xfrm rot="10800000">
            <a:off x="407178" y="2028033"/>
            <a:ext cx="191675" cy="235425"/>
            <a:chOff x="6511850" y="2918800"/>
            <a:chExt cx="191675" cy="235425"/>
          </a:xfrm>
        </p:grpSpPr>
        <p:sp>
          <p:nvSpPr>
            <p:cNvPr id="2458" name="Google Shape;2458;p17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Google Shape;2460;p17"/>
          <p:cNvGrpSpPr/>
          <p:nvPr/>
        </p:nvGrpSpPr>
        <p:grpSpPr>
          <a:xfrm rot="10800000">
            <a:off x="1662902" y="4524822"/>
            <a:ext cx="291851" cy="330900"/>
            <a:chOff x="5923100" y="1115500"/>
            <a:chExt cx="234550" cy="300600"/>
          </a:xfrm>
        </p:grpSpPr>
        <p:sp>
          <p:nvSpPr>
            <p:cNvPr id="2461" name="Google Shape;2461;p17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3" name="Google Shape;2463;p17"/>
          <p:cNvGrpSpPr/>
          <p:nvPr/>
        </p:nvGrpSpPr>
        <p:grpSpPr>
          <a:xfrm rot="10800000">
            <a:off x="3552545" y="-440297"/>
            <a:ext cx="2209807" cy="904834"/>
            <a:chOff x="2668175" y="4300975"/>
            <a:chExt cx="2530700" cy="1176025"/>
          </a:xfrm>
        </p:grpSpPr>
        <p:sp>
          <p:nvSpPr>
            <p:cNvPr id="2464" name="Google Shape;2464;p17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0" name="Google Shape;2470;p17"/>
          <p:cNvGrpSpPr/>
          <p:nvPr/>
        </p:nvGrpSpPr>
        <p:grpSpPr>
          <a:xfrm rot="10800000">
            <a:off x="2694678" y="-619142"/>
            <a:ext cx="625925" cy="696075"/>
            <a:chOff x="2012950" y="4688475"/>
            <a:chExt cx="625925" cy="696075"/>
          </a:xfrm>
        </p:grpSpPr>
        <p:sp>
          <p:nvSpPr>
            <p:cNvPr id="2471" name="Google Shape;2471;p17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3" name="Google Shape;2473;p17"/>
          <p:cNvGrpSpPr/>
          <p:nvPr/>
        </p:nvGrpSpPr>
        <p:grpSpPr>
          <a:xfrm>
            <a:off x="-218297" y="-152892"/>
            <a:ext cx="726375" cy="2065675"/>
            <a:chOff x="86503" y="-152892"/>
            <a:chExt cx="726375" cy="2065675"/>
          </a:xfrm>
        </p:grpSpPr>
        <p:sp>
          <p:nvSpPr>
            <p:cNvPr id="2474" name="Google Shape;2474;p17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9" name="Google Shape;2479;p17"/>
          <p:cNvGrpSpPr/>
          <p:nvPr/>
        </p:nvGrpSpPr>
        <p:grpSpPr>
          <a:xfrm rot="-9308041">
            <a:off x="-449839" y="4105384"/>
            <a:ext cx="1503010" cy="1169783"/>
            <a:chOff x="5705550" y="353600"/>
            <a:chExt cx="1503000" cy="1169775"/>
          </a:xfrm>
        </p:grpSpPr>
        <p:sp>
          <p:nvSpPr>
            <p:cNvPr id="2480" name="Google Shape;2480;p17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17"/>
          <p:cNvGrpSpPr/>
          <p:nvPr/>
        </p:nvGrpSpPr>
        <p:grpSpPr>
          <a:xfrm rot="10800000">
            <a:off x="3269352" y="4657487"/>
            <a:ext cx="1853758" cy="699228"/>
            <a:chOff x="3147075" y="238350"/>
            <a:chExt cx="1489800" cy="635200"/>
          </a:xfrm>
        </p:grpSpPr>
        <p:sp>
          <p:nvSpPr>
            <p:cNvPr id="2487" name="Google Shape;2487;p17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3" name="Google Shape;2493;p17"/>
          <p:cNvGrpSpPr/>
          <p:nvPr/>
        </p:nvGrpSpPr>
        <p:grpSpPr>
          <a:xfrm rot="10800000">
            <a:off x="5256779" y="4889398"/>
            <a:ext cx="552625" cy="427606"/>
            <a:chOff x="2595525" y="274425"/>
            <a:chExt cx="444125" cy="388450"/>
          </a:xfrm>
        </p:grpSpPr>
        <p:sp>
          <p:nvSpPr>
            <p:cNvPr id="2494" name="Google Shape;2494;p17"/>
            <p:cNvSpPr/>
            <p:nvPr/>
          </p:nvSpPr>
          <p:spPr>
            <a:xfrm>
              <a:off x="2606125" y="291075"/>
              <a:ext cx="417675" cy="354125"/>
            </a:xfrm>
            <a:custGeom>
              <a:avLst/>
              <a:gdLst/>
              <a:ahLst/>
              <a:cxnLst/>
              <a:rect l="l" t="t" r="r" b="b"/>
              <a:pathLst>
                <a:path w="16707" h="14165" extrusionOk="0">
                  <a:moveTo>
                    <a:pt x="14193" y="1"/>
                  </a:moveTo>
                  <a:cubicBezTo>
                    <a:pt x="10197" y="732"/>
                    <a:pt x="6018" y="1352"/>
                    <a:pt x="1933" y="1352"/>
                  </a:cubicBezTo>
                  <a:cubicBezTo>
                    <a:pt x="1286" y="1352"/>
                    <a:pt x="642" y="1336"/>
                    <a:pt x="0" y="1303"/>
                  </a:cubicBezTo>
                  <a:lnTo>
                    <a:pt x="0" y="1303"/>
                  </a:lnTo>
                  <a:cubicBezTo>
                    <a:pt x="727" y="4177"/>
                    <a:pt x="2814" y="6901"/>
                    <a:pt x="4690" y="9111"/>
                  </a:cubicBezTo>
                  <a:cubicBezTo>
                    <a:pt x="6477" y="11198"/>
                    <a:pt x="8625" y="13075"/>
                    <a:pt x="11288" y="13862"/>
                  </a:cubicBezTo>
                  <a:cubicBezTo>
                    <a:pt x="11882" y="14042"/>
                    <a:pt x="12546" y="14165"/>
                    <a:pt x="13202" y="14165"/>
                  </a:cubicBezTo>
                  <a:cubicBezTo>
                    <a:pt x="13982" y="14165"/>
                    <a:pt x="14750" y="13990"/>
                    <a:pt x="15375" y="13530"/>
                  </a:cubicBezTo>
                  <a:cubicBezTo>
                    <a:pt x="16706" y="12590"/>
                    <a:pt x="16525" y="10382"/>
                    <a:pt x="16493" y="8898"/>
                  </a:cubicBezTo>
                  <a:cubicBezTo>
                    <a:pt x="16372" y="5722"/>
                    <a:pt x="15496" y="2877"/>
                    <a:pt x="14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2595525" y="274425"/>
              <a:ext cx="444125" cy="388450"/>
            </a:xfrm>
            <a:custGeom>
              <a:avLst/>
              <a:gdLst/>
              <a:ahLst/>
              <a:cxnLst/>
              <a:rect l="l" t="t" r="r" b="b"/>
              <a:pathLst>
                <a:path w="17765" h="15538" extrusionOk="0">
                  <a:moveTo>
                    <a:pt x="14617" y="667"/>
                  </a:moveTo>
                  <a:cubicBezTo>
                    <a:pt x="15920" y="3543"/>
                    <a:pt x="16796" y="6388"/>
                    <a:pt x="16917" y="9564"/>
                  </a:cubicBezTo>
                  <a:cubicBezTo>
                    <a:pt x="16949" y="11048"/>
                    <a:pt x="17130" y="13256"/>
                    <a:pt x="15799" y="14196"/>
                  </a:cubicBezTo>
                  <a:cubicBezTo>
                    <a:pt x="15174" y="14656"/>
                    <a:pt x="14406" y="14831"/>
                    <a:pt x="13626" y="14831"/>
                  </a:cubicBezTo>
                  <a:cubicBezTo>
                    <a:pt x="12970" y="14831"/>
                    <a:pt x="12306" y="14708"/>
                    <a:pt x="11712" y="14528"/>
                  </a:cubicBezTo>
                  <a:cubicBezTo>
                    <a:pt x="9049" y="13741"/>
                    <a:pt x="6901" y="11864"/>
                    <a:pt x="5114" y="9777"/>
                  </a:cubicBezTo>
                  <a:cubicBezTo>
                    <a:pt x="3238" y="7567"/>
                    <a:pt x="1151" y="4843"/>
                    <a:pt x="424" y="1969"/>
                  </a:cubicBezTo>
                  <a:lnTo>
                    <a:pt x="424" y="1969"/>
                  </a:lnTo>
                  <a:cubicBezTo>
                    <a:pt x="1066" y="2002"/>
                    <a:pt x="1710" y="2018"/>
                    <a:pt x="2357" y="2018"/>
                  </a:cubicBezTo>
                  <a:cubicBezTo>
                    <a:pt x="6442" y="2018"/>
                    <a:pt x="10621" y="1398"/>
                    <a:pt x="14617" y="667"/>
                  </a:cubicBezTo>
                  <a:close/>
                  <a:moveTo>
                    <a:pt x="14709" y="1"/>
                  </a:moveTo>
                  <a:cubicBezTo>
                    <a:pt x="10158" y="660"/>
                    <a:pt x="5582" y="1616"/>
                    <a:pt x="979" y="1616"/>
                  </a:cubicBezTo>
                  <a:cubicBezTo>
                    <a:pt x="714" y="1616"/>
                    <a:pt x="448" y="1613"/>
                    <a:pt x="182" y="1606"/>
                  </a:cubicBezTo>
                  <a:cubicBezTo>
                    <a:pt x="30" y="1606"/>
                    <a:pt x="1" y="1756"/>
                    <a:pt x="30" y="1848"/>
                  </a:cubicBezTo>
                  <a:cubicBezTo>
                    <a:pt x="727" y="5177"/>
                    <a:pt x="3117" y="8385"/>
                    <a:pt x="5327" y="10896"/>
                  </a:cubicBezTo>
                  <a:cubicBezTo>
                    <a:pt x="7293" y="13135"/>
                    <a:pt x="10077" y="15314"/>
                    <a:pt x="13196" y="15527"/>
                  </a:cubicBezTo>
                  <a:cubicBezTo>
                    <a:pt x="13314" y="15534"/>
                    <a:pt x="13432" y="15537"/>
                    <a:pt x="13551" y="15537"/>
                  </a:cubicBezTo>
                  <a:cubicBezTo>
                    <a:pt x="14565" y="15537"/>
                    <a:pt x="15618" y="15295"/>
                    <a:pt x="16404" y="14620"/>
                  </a:cubicBezTo>
                  <a:cubicBezTo>
                    <a:pt x="17462" y="13741"/>
                    <a:pt x="17523" y="12380"/>
                    <a:pt x="17583" y="11109"/>
                  </a:cubicBezTo>
                  <a:cubicBezTo>
                    <a:pt x="17765" y="7385"/>
                    <a:pt x="16949" y="3390"/>
                    <a:pt x="15041" y="153"/>
                  </a:cubicBezTo>
                  <a:cubicBezTo>
                    <a:pt x="14980" y="32"/>
                    <a:pt x="14891" y="1"/>
                    <a:pt x="1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6" name="Google Shape;2496;p17"/>
          <p:cNvGrpSpPr/>
          <p:nvPr/>
        </p:nvGrpSpPr>
        <p:grpSpPr>
          <a:xfrm rot="10800000">
            <a:off x="5922355" y="4371306"/>
            <a:ext cx="1626829" cy="904858"/>
            <a:chOff x="1197325" y="311525"/>
            <a:chExt cx="1307425" cy="822000"/>
          </a:xfrm>
        </p:grpSpPr>
        <p:sp>
          <p:nvSpPr>
            <p:cNvPr id="2497" name="Google Shape;2497;p17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3" name="Google Shape;2503;p17"/>
          <p:cNvGrpSpPr/>
          <p:nvPr/>
        </p:nvGrpSpPr>
        <p:grpSpPr>
          <a:xfrm rot="9299422">
            <a:off x="787962" y="-554682"/>
            <a:ext cx="1546633" cy="1078450"/>
            <a:chOff x="427825" y="4292025"/>
            <a:chExt cx="1546525" cy="1078375"/>
          </a:xfrm>
        </p:grpSpPr>
        <p:sp>
          <p:nvSpPr>
            <p:cNvPr id="2504" name="Google Shape;2504;p17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17"/>
          <p:cNvGrpSpPr/>
          <p:nvPr/>
        </p:nvGrpSpPr>
        <p:grpSpPr>
          <a:xfrm rot="10800000">
            <a:off x="7643913" y="4719548"/>
            <a:ext cx="902845" cy="767322"/>
            <a:chOff x="5388125" y="4288200"/>
            <a:chExt cx="472150" cy="759725"/>
          </a:xfrm>
        </p:grpSpPr>
        <p:sp>
          <p:nvSpPr>
            <p:cNvPr id="2512" name="Google Shape;2512;p17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17"/>
          <p:cNvGrpSpPr/>
          <p:nvPr/>
        </p:nvGrpSpPr>
        <p:grpSpPr>
          <a:xfrm rot="10800000">
            <a:off x="2690853" y="293508"/>
            <a:ext cx="117225" cy="110450"/>
            <a:chOff x="1064200" y="4307975"/>
            <a:chExt cx="117225" cy="110450"/>
          </a:xfrm>
        </p:grpSpPr>
        <p:sp>
          <p:nvSpPr>
            <p:cNvPr id="2521" name="Google Shape;2521;p17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17"/>
          <p:cNvGrpSpPr/>
          <p:nvPr/>
        </p:nvGrpSpPr>
        <p:grpSpPr>
          <a:xfrm rot="10800000">
            <a:off x="1991172" y="286818"/>
            <a:ext cx="132936" cy="123815"/>
            <a:chOff x="1002850" y="2017475"/>
            <a:chExt cx="118050" cy="109950"/>
          </a:xfrm>
        </p:grpSpPr>
        <p:sp>
          <p:nvSpPr>
            <p:cNvPr id="2524" name="Google Shape;2524;p17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6" name="Google Shape;2526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27" name="Google Shape;2527;p17"/>
          <p:cNvSpPr txBox="1">
            <a:spLocks noGrp="1"/>
          </p:cNvSpPr>
          <p:nvPr>
            <p:ph type="title" idx="2"/>
          </p:nvPr>
        </p:nvSpPr>
        <p:spPr>
          <a:xfrm>
            <a:off x="720000" y="17590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8" name="Google Shape;2528;p17"/>
          <p:cNvSpPr txBox="1">
            <a:spLocks noGrp="1"/>
          </p:cNvSpPr>
          <p:nvPr>
            <p:ph type="subTitle" idx="1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9" name="Google Shape;2529;p17"/>
          <p:cNvSpPr txBox="1">
            <a:spLocks noGrp="1"/>
          </p:cNvSpPr>
          <p:nvPr>
            <p:ph type="title" idx="3"/>
          </p:nvPr>
        </p:nvSpPr>
        <p:spPr>
          <a:xfrm>
            <a:off x="5902844" y="17590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0" name="Google Shape;2530;p17"/>
          <p:cNvSpPr txBox="1">
            <a:spLocks noGrp="1"/>
          </p:cNvSpPr>
          <p:nvPr>
            <p:ph type="subTitle" idx="4"/>
          </p:nvPr>
        </p:nvSpPr>
        <p:spPr>
          <a:xfrm>
            <a:off x="5902844" y="2345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1" name="Google Shape;2531;p17"/>
          <p:cNvSpPr txBox="1">
            <a:spLocks noGrp="1"/>
          </p:cNvSpPr>
          <p:nvPr>
            <p:ph type="title" idx="5"/>
          </p:nvPr>
        </p:nvSpPr>
        <p:spPr>
          <a:xfrm>
            <a:off x="720000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2" name="Google Shape;2532;p17"/>
          <p:cNvSpPr txBox="1">
            <a:spLocks noGrp="1"/>
          </p:cNvSpPr>
          <p:nvPr>
            <p:ph type="subTitle" idx="6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3" name="Google Shape;2533;p17"/>
          <p:cNvSpPr txBox="1">
            <a:spLocks noGrp="1"/>
          </p:cNvSpPr>
          <p:nvPr>
            <p:ph type="title" idx="7"/>
          </p:nvPr>
        </p:nvSpPr>
        <p:spPr>
          <a:xfrm>
            <a:off x="5902844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4" name="Google Shape;2534;p17"/>
          <p:cNvSpPr txBox="1">
            <a:spLocks noGrp="1"/>
          </p:cNvSpPr>
          <p:nvPr>
            <p:ph type="subTitle" idx="8"/>
          </p:nvPr>
        </p:nvSpPr>
        <p:spPr>
          <a:xfrm>
            <a:off x="5902844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5" name="Google Shape;2535;p17"/>
          <p:cNvSpPr txBox="1">
            <a:spLocks noGrp="1"/>
          </p:cNvSpPr>
          <p:nvPr>
            <p:ph type="title" idx="9" hasCustomPrompt="1"/>
          </p:nvPr>
        </p:nvSpPr>
        <p:spPr>
          <a:xfrm>
            <a:off x="3161588" y="1759050"/>
            <a:ext cx="120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6" name="Google Shape;2536;p17"/>
          <p:cNvSpPr txBox="1">
            <a:spLocks noGrp="1"/>
          </p:cNvSpPr>
          <p:nvPr>
            <p:ph type="title" idx="13" hasCustomPrompt="1"/>
          </p:nvPr>
        </p:nvSpPr>
        <p:spPr>
          <a:xfrm>
            <a:off x="4559863" y="1759050"/>
            <a:ext cx="120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7" name="Google Shape;2537;p17"/>
          <p:cNvSpPr txBox="1">
            <a:spLocks noGrp="1"/>
          </p:cNvSpPr>
          <p:nvPr>
            <p:ph type="title" idx="14" hasCustomPrompt="1"/>
          </p:nvPr>
        </p:nvSpPr>
        <p:spPr>
          <a:xfrm>
            <a:off x="3161575" y="3192450"/>
            <a:ext cx="120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38" name="Google Shape;2538;p17"/>
          <p:cNvSpPr txBox="1">
            <a:spLocks noGrp="1"/>
          </p:cNvSpPr>
          <p:nvPr>
            <p:ph type="title" idx="15" hasCustomPrompt="1"/>
          </p:nvPr>
        </p:nvSpPr>
        <p:spPr>
          <a:xfrm>
            <a:off x="4559850" y="3192450"/>
            <a:ext cx="120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539" name="Google Shape;2539;p17"/>
          <p:cNvGrpSpPr/>
          <p:nvPr/>
        </p:nvGrpSpPr>
        <p:grpSpPr>
          <a:xfrm rot="-310514">
            <a:off x="6825757" y="-736670"/>
            <a:ext cx="1502965" cy="1169747"/>
            <a:chOff x="5705550" y="353600"/>
            <a:chExt cx="1503000" cy="1169775"/>
          </a:xfrm>
        </p:grpSpPr>
        <p:sp>
          <p:nvSpPr>
            <p:cNvPr id="2540" name="Google Shape;2540;p17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7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7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7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7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7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9"/>
          <p:cNvSpPr txBox="1">
            <a:spLocks noGrp="1"/>
          </p:cNvSpPr>
          <p:nvPr>
            <p:ph type="title"/>
          </p:nvPr>
        </p:nvSpPr>
        <p:spPr>
          <a:xfrm>
            <a:off x="3254538" y="3111844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37" name="Google Shape;2737;p19"/>
          <p:cNvSpPr txBox="1">
            <a:spLocks noGrp="1"/>
          </p:cNvSpPr>
          <p:nvPr>
            <p:ph type="subTitle" idx="1"/>
          </p:nvPr>
        </p:nvSpPr>
        <p:spPr>
          <a:xfrm>
            <a:off x="1529250" y="1499756"/>
            <a:ext cx="60855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38" name="Google Shape;2738;p19"/>
          <p:cNvGrpSpPr/>
          <p:nvPr/>
        </p:nvGrpSpPr>
        <p:grpSpPr>
          <a:xfrm flipH="1">
            <a:off x="8575624" y="968771"/>
            <a:ext cx="815465" cy="3243027"/>
            <a:chOff x="410375" y="665675"/>
            <a:chExt cx="724150" cy="2879875"/>
          </a:xfrm>
        </p:grpSpPr>
        <p:sp>
          <p:nvSpPr>
            <p:cNvPr id="2739" name="Google Shape;2739;p19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9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9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9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9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9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5" name="Google Shape;2745;p19"/>
          <p:cNvGrpSpPr/>
          <p:nvPr/>
        </p:nvGrpSpPr>
        <p:grpSpPr>
          <a:xfrm rot="-5400000" flipH="1">
            <a:off x="1136274" y="4392845"/>
            <a:ext cx="623475" cy="1330350"/>
            <a:chOff x="6486725" y="1629300"/>
            <a:chExt cx="623475" cy="1330350"/>
          </a:xfrm>
        </p:grpSpPr>
        <p:sp>
          <p:nvSpPr>
            <p:cNvPr id="2746" name="Google Shape;2746;p19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9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9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9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0" name="Google Shape;2750;p19"/>
          <p:cNvGrpSpPr/>
          <p:nvPr/>
        </p:nvGrpSpPr>
        <p:grpSpPr>
          <a:xfrm flipH="1">
            <a:off x="2581946" y="-450057"/>
            <a:ext cx="740918" cy="1114863"/>
            <a:chOff x="5113525" y="434075"/>
            <a:chExt cx="595450" cy="1012775"/>
          </a:xfrm>
        </p:grpSpPr>
        <p:sp>
          <p:nvSpPr>
            <p:cNvPr id="2751" name="Google Shape;2751;p19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9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9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9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9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9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9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9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19"/>
          <p:cNvGrpSpPr/>
          <p:nvPr/>
        </p:nvGrpSpPr>
        <p:grpSpPr>
          <a:xfrm rot="-900006" flipH="1">
            <a:off x="7328826" y="4684725"/>
            <a:ext cx="1124817" cy="942256"/>
            <a:chOff x="4685275" y="4213825"/>
            <a:chExt cx="601500" cy="503875"/>
          </a:xfrm>
        </p:grpSpPr>
        <p:sp>
          <p:nvSpPr>
            <p:cNvPr id="2760" name="Google Shape;2760;p19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9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2" name="Google Shape;2762;p19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2763" name="Google Shape;2763;p19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9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9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9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9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9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9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9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1" name="Google Shape;2771;p19"/>
          <p:cNvGrpSpPr/>
          <p:nvPr/>
        </p:nvGrpSpPr>
        <p:grpSpPr>
          <a:xfrm rot="-9900040" flipH="1">
            <a:off x="1478093" y="-97122"/>
            <a:ext cx="490135" cy="464711"/>
            <a:chOff x="2669050" y="4366725"/>
            <a:chExt cx="490150" cy="464725"/>
          </a:xfrm>
        </p:grpSpPr>
        <p:sp>
          <p:nvSpPr>
            <p:cNvPr id="2772" name="Google Shape;2772;p19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9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9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9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6" name="Google Shape;2776;p19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2777" name="Google Shape;2777;p19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9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9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9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81" name="Google Shape;2781;p19"/>
          <p:cNvGrpSpPr/>
          <p:nvPr/>
        </p:nvGrpSpPr>
        <p:grpSpPr>
          <a:xfrm flipH="1">
            <a:off x="8407015" y="-201241"/>
            <a:ext cx="484468" cy="712658"/>
            <a:chOff x="2370050" y="679025"/>
            <a:chExt cx="389350" cy="647400"/>
          </a:xfrm>
        </p:grpSpPr>
        <p:sp>
          <p:nvSpPr>
            <p:cNvPr id="2782" name="Google Shape;2782;p19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9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9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9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9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9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8" name="Google Shape;2788;p19"/>
          <p:cNvGrpSpPr/>
          <p:nvPr/>
        </p:nvGrpSpPr>
        <p:grpSpPr>
          <a:xfrm rot="-1841229" flipH="1">
            <a:off x="8431058" y="3653955"/>
            <a:ext cx="591310" cy="864049"/>
            <a:chOff x="716850" y="3125000"/>
            <a:chExt cx="525100" cy="767300"/>
          </a:xfrm>
        </p:grpSpPr>
        <p:sp>
          <p:nvSpPr>
            <p:cNvPr id="2789" name="Google Shape;2789;p19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9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9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9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9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9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19"/>
          <p:cNvGrpSpPr/>
          <p:nvPr/>
        </p:nvGrpSpPr>
        <p:grpSpPr>
          <a:xfrm flipH="1">
            <a:off x="8590967" y="2491033"/>
            <a:ext cx="132936" cy="123815"/>
            <a:chOff x="1002850" y="2017475"/>
            <a:chExt cx="118050" cy="109950"/>
          </a:xfrm>
        </p:grpSpPr>
        <p:sp>
          <p:nvSpPr>
            <p:cNvPr id="2796" name="Google Shape;2796;p19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9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8" name="Google Shape;2798;p19"/>
          <p:cNvGrpSpPr/>
          <p:nvPr/>
        </p:nvGrpSpPr>
        <p:grpSpPr>
          <a:xfrm flipH="1">
            <a:off x="7176949" y="4605695"/>
            <a:ext cx="116525" cy="110700"/>
            <a:chOff x="2356450" y="4505175"/>
            <a:chExt cx="116525" cy="110700"/>
          </a:xfrm>
        </p:grpSpPr>
        <p:sp>
          <p:nvSpPr>
            <p:cNvPr id="2799" name="Google Shape;2799;p19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19"/>
          <p:cNvGrpSpPr/>
          <p:nvPr/>
        </p:nvGrpSpPr>
        <p:grpSpPr>
          <a:xfrm flipH="1">
            <a:off x="3525579" y="277542"/>
            <a:ext cx="144961" cy="121583"/>
            <a:chOff x="4410650" y="667200"/>
            <a:chExt cx="116500" cy="110450"/>
          </a:xfrm>
        </p:grpSpPr>
        <p:sp>
          <p:nvSpPr>
            <p:cNvPr id="2802" name="Google Shape;2802;p19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4" name="Google Shape;2804;p19"/>
          <p:cNvGrpSpPr/>
          <p:nvPr/>
        </p:nvGrpSpPr>
        <p:grpSpPr>
          <a:xfrm flipH="1">
            <a:off x="8514437" y="4804270"/>
            <a:ext cx="117225" cy="110450"/>
            <a:chOff x="1064200" y="4307975"/>
            <a:chExt cx="117225" cy="110450"/>
          </a:xfrm>
        </p:grpSpPr>
        <p:sp>
          <p:nvSpPr>
            <p:cNvPr id="2805" name="Google Shape;2805;p19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p19"/>
          <p:cNvGrpSpPr/>
          <p:nvPr/>
        </p:nvGrpSpPr>
        <p:grpSpPr>
          <a:xfrm flipH="1">
            <a:off x="344816" y="3499815"/>
            <a:ext cx="144973" cy="136562"/>
            <a:chOff x="6542025" y="2416375"/>
            <a:chExt cx="116500" cy="109750"/>
          </a:xfrm>
        </p:grpSpPr>
        <p:sp>
          <p:nvSpPr>
            <p:cNvPr id="2808" name="Google Shape;2808;p19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9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0" name="Google Shape;2810;p19"/>
          <p:cNvGrpSpPr/>
          <p:nvPr/>
        </p:nvGrpSpPr>
        <p:grpSpPr>
          <a:xfrm flipH="1">
            <a:off x="8301816" y="780042"/>
            <a:ext cx="131219" cy="127306"/>
            <a:chOff x="1667150" y="971750"/>
            <a:chExt cx="116525" cy="113050"/>
          </a:xfrm>
        </p:grpSpPr>
        <p:sp>
          <p:nvSpPr>
            <p:cNvPr id="2811" name="Google Shape;2811;p19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3" name="Google Shape;2813;p19"/>
          <p:cNvGrpSpPr/>
          <p:nvPr/>
        </p:nvGrpSpPr>
        <p:grpSpPr>
          <a:xfrm flipH="1">
            <a:off x="9022679" y="627089"/>
            <a:ext cx="229274" cy="344249"/>
            <a:chOff x="804600" y="835925"/>
            <a:chExt cx="203600" cy="305700"/>
          </a:xfrm>
        </p:grpSpPr>
        <p:sp>
          <p:nvSpPr>
            <p:cNvPr id="2814" name="Google Shape;2814;p19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19"/>
          <p:cNvGrpSpPr/>
          <p:nvPr/>
        </p:nvGrpSpPr>
        <p:grpSpPr>
          <a:xfrm flipH="1">
            <a:off x="9020015" y="-103854"/>
            <a:ext cx="784779" cy="629631"/>
            <a:chOff x="449000" y="254500"/>
            <a:chExt cx="696900" cy="559125"/>
          </a:xfrm>
        </p:grpSpPr>
        <p:sp>
          <p:nvSpPr>
            <p:cNvPr id="2817" name="Google Shape;2817;p19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9" name="Google Shape;2819;p19"/>
          <p:cNvGrpSpPr/>
          <p:nvPr/>
        </p:nvGrpSpPr>
        <p:grpSpPr>
          <a:xfrm flipH="1">
            <a:off x="8905749" y="4678645"/>
            <a:ext cx="477850" cy="318300"/>
            <a:chOff x="473225" y="3892325"/>
            <a:chExt cx="477850" cy="318300"/>
          </a:xfrm>
        </p:grpSpPr>
        <p:sp>
          <p:nvSpPr>
            <p:cNvPr id="2820" name="Google Shape;2820;p19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2" name="Google Shape;2822;p19"/>
          <p:cNvGrpSpPr/>
          <p:nvPr/>
        </p:nvGrpSpPr>
        <p:grpSpPr>
          <a:xfrm flipH="1">
            <a:off x="6578113" y="4760270"/>
            <a:ext cx="290336" cy="198450"/>
            <a:chOff x="4120850" y="4296475"/>
            <a:chExt cx="246675" cy="198450"/>
          </a:xfrm>
        </p:grpSpPr>
        <p:sp>
          <p:nvSpPr>
            <p:cNvPr id="2823" name="Google Shape;2823;p19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5" name="Google Shape;2825;p19"/>
          <p:cNvGrpSpPr/>
          <p:nvPr/>
        </p:nvGrpSpPr>
        <p:grpSpPr>
          <a:xfrm flipH="1">
            <a:off x="2087397" y="306455"/>
            <a:ext cx="291851" cy="330900"/>
            <a:chOff x="5923100" y="1115500"/>
            <a:chExt cx="234550" cy="300600"/>
          </a:xfrm>
        </p:grpSpPr>
        <p:sp>
          <p:nvSpPr>
            <p:cNvPr id="2826" name="Google Shape;2826;p19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8" name="Google Shape;2828;p19"/>
          <p:cNvGrpSpPr/>
          <p:nvPr/>
        </p:nvGrpSpPr>
        <p:grpSpPr>
          <a:xfrm flipH="1">
            <a:off x="4138907" y="4545282"/>
            <a:ext cx="2820212" cy="904834"/>
            <a:chOff x="2668175" y="4300975"/>
            <a:chExt cx="2530700" cy="1176025"/>
          </a:xfrm>
        </p:grpSpPr>
        <p:sp>
          <p:nvSpPr>
            <p:cNvPr id="2829" name="Google Shape;2829;p19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835;p19"/>
          <p:cNvGrpSpPr/>
          <p:nvPr/>
        </p:nvGrpSpPr>
        <p:grpSpPr>
          <a:xfrm flipH="1">
            <a:off x="2316749" y="4760270"/>
            <a:ext cx="625925" cy="696075"/>
            <a:chOff x="2012950" y="4688475"/>
            <a:chExt cx="625925" cy="696075"/>
          </a:xfrm>
        </p:grpSpPr>
        <p:sp>
          <p:nvSpPr>
            <p:cNvPr id="2836" name="Google Shape;2836;p19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19"/>
          <p:cNvGrpSpPr/>
          <p:nvPr/>
        </p:nvGrpSpPr>
        <p:grpSpPr>
          <a:xfrm rot="10800000" flipH="1">
            <a:off x="-256501" y="3323945"/>
            <a:ext cx="726375" cy="2065675"/>
            <a:chOff x="86503" y="-152892"/>
            <a:chExt cx="726375" cy="2065675"/>
          </a:xfrm>
        </p:grpSpPr>
        <p:sp>
          <p:nvSpPr>
            <p:cNvPr id="2839" name="Google Shape;2839;p19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4" name="Google Shape;2844;p19"/>
          <p:cNvGrpSpPr/>
          <p:nvPr/>
        </p:nvGrpSpPr>
        <p:grpSpPr>
          <a:xfrm rot="-1491959" flipH="1">
            <a:off x="-177744" y="-112989"/>
            <a:ext cx="1503010" cy="1169783"/>
            <a:chOff x="5705550" y="353600"/>
            <a:chExt cx="1503000" cy="1169775"/>
          </a:xfrm>
        </p:grpSpPr>
        <p:sp>
          <p:nvSpPr>
            <p:cNvPr id="2845" name="Google Shape;2845;p19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1" name="Google Shape;2851;p19"/>
          <p:cNvGrpSpPr/>
          <p:nvPr/>
        </p:nvGrpSpPr>
        <p:grpSpPr>
          <a:xfrm flipH="1">
            <a:off x="3465248" y="-194536"/>
            <a:ext cx="1853758" cy="699228"/>
            <a:chOff x="3147075" y="238350"/>
            <a:chExt cx="1489800" cy="635200"/>
          </a:xfrm>
        </p:grpSpPr>
        <p:sp>
          <p:nvSpPr>
            <p:cNvPr id="2852" name="Google Shape;2852;p19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8" name="Google Shape;2858;p19"/>
          <p:cNvGrpSpPr/>
          <p:nvPr/>
        </p:nvGrpSpPr>
        <p:grpSpPr>
          <a:xfrm flipH="1">
            <a:off x="5547684" y="-113989"/>
            <a:ext cx="1257089" cy="699193"/>
            <a:chOff x="1197325" y="311525"/>
            <a:chExt cx="1307425" cy="822000"/>
          </a:xfrm>
        </p:grpSpPr>
        <p:sp>
          <p:nvSpPr>
            <p:cNvPr id="2859" name="Google Shape;2859;p19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5" name="Google Shape;2865;p19"/>
          <p:cNvGrpSpPr/>
          <p:nvPr/>
        </p:nvGrpSpPr>
        <p:grpSpPr>
          <a:xfrm rot="7009122" flipH="1">
            <a:off x="-593826" y="1682548"/>
            <a:ext cx="1546631" cy="1078449"/>
            <a:chOff x="427825" y="4292025"/>
            <a:chExt cx="1546525" cy="1078375"/>
          </a:xfrm>
        </p:grpSpPr>
        <p:sp>
          <p:nvSpPr>
            <p:cNvPr id="2866" name="Google Shape;2866;p19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9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9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9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3" name="Google Shape;2873;p19"/>
          <p:cNvGrpSpPr/>
          <p:nvPr/>
        </p:nvGrpSpPr>
        <p:grpSpPr>
          <a:xfrm flipH="1">
            <a:off x="3059933" y="4613996"/>
            <a:ext cx="902845" cy="767322"/>
            <a:chOff x="5388125" y="4288200"/>
            <a:chExt cx="472150" cy="759725"/>
          </a:xfrm>
        </p:grpSpPr>
        <p:sp>
          <p:nvSpPr>
            <p:cNvPr id="2874" name="Google Shape;2874;p19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9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9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9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9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9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9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2" name="Google Shape;2882;p19"/>
          <p:cNvGrpSpPr/>
          <p:nvPr/>
        </p:nvGrpSpPr>
        <p:grpSpPr>
          <a:xfrm flipH="1">
            <a:off x="4287037" y="4716395"/>
            <a:ext cx="117225" cy="110450"/>
            <a:chOff x="1064200" y="4307975"/>
            <a:chExt cx="117225" cy="110450"/>
          </a:xfrm>
        </p:grpSpPr>
        <p:sp>
          <p:nvSpPr>
            <p:cNvPr id="2883" name="Google Shape;2883;p19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9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5" name="Google Shape;2885;p19"/>
          <p:cNvGrpSpPr/>
          <p:nvPr/>
        </p:nvGrpSpPr>
        <p:grpSpPr>
          <a:xfrm flipH="1">
            <a:off x="7018880" y="4859558"/>
            <a:ext cx="132936" cy="123815"/>
            <a:chOff x="1002850" y="2017475"/>
            <a:chExt cx="118050" cy="109950"/>
          </a:xfrm>
        </p:grpSpPr>
        <p:sp>
          <p:nvSpPr>
            <p:cNvPr id="2886" name="Google Shape;2886;p19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9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8" name="Google Shape;2888;p19"/>
          <p:cNvGrpSpPr/>
          <p:nvPr/>
        </p:nvGrpSpPr>
        <p:grpSpPr>
          <a:xfrm rot="-1841229" flipH="1">
            <a:off x="7212533" y="-359670"/>
            <a:ext cx="591310" cy="864049"/>
            <a:chOff x="716850" y="3125000"/>
            <a:chExt cx="525100" cy="767300"/>
          </a:xfrm>
        </p:grpSpPr>
        <p:sp>
          <p:nvSpPr>
            <p:cNvPr id="2889" name="Google Shape;2889;p19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9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9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9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9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9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5" name="Google Shape;2895;p19"/>
          <p:cNvGrpSpPr/>
          <p:nvPr/>
        </p:nvGrpSpPr>
        <p:grpSpPr>
          <a:xfrm flipH="1">
            <a:off x="7988138" y="136370"/>
            <a:ext cx="290336" cy="198450"/>
            <a:chOff x="4120850" y="4296475"/>
            <a:chExt cx="246675" cy="198450"/>
          </a:xfrm>
        </p:grpSpPr>
        <p:sp>
          <p:nvSpPr>
            <p:cNvPr id="2896" name="Google Shape;2896;p19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9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20"/>
          <p:cNvSpPr txBox="1">
            <a:spLocks noGrp="1"/>
          </p:cNvSpPr>
          <p:nvPr>
            <p:ph type="title"/>
          </p:nvPr>
        </p:nvSpPr>
        <p:spPr>
          <a:xfrm>
            <a:off x="1039975" y="1317888"/>
            <a:ext cx="26997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0" name="Google Shape;2900;p20"/>
          <p:cNvSpPr txBox="1">
            <a:spLocks noGrp="1"/>
          </p:cNvSpPr>
          <p:nvPr>
            <p:ph type="subTitle" idx="1"/>
          </p:nvPr>
        </p:nvSpPr>
        <p:spPr>
          <a:xfrm>
            <a:off x="1040350" y="2647188"/>
            <a:ext cx="2699700" cy="11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01" name="Google Shape;2901;p20"/>
          <p:cNvGrpSpPr/>
          <p:nvPr/>
        </p:nvGrpSpPr>
        <p:grpSpPr>
          <a:xfrm rot="10800000" flipH="1">
            <a:off x="-236927" y="942236"/>
            <a:ext cx="815465" cy="3243027"/>
            <a:chOff x="410375" y="665675"/>
            <a:chExt cx="724150" cy="2879875"/>
          </a:xfrm>
        </p:grpSpPr>
        <p:sp>
          <p:nvSpPr>
            <p:cNvPr id="2902" name="Google Shape;2902;p20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0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0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0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0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0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8" name="Google Shape;2908;p20"/>
          <p:cNvGrpSpPr/>
          <p:nvPr/>
        </p:nvGrpSpPr>
        <p:grpSpPr>
          <a:xfrm rot="5400000" flipH="1">
            <a:off x="7394414" y="-569161"/>
            <a:ext cx="623475" cy="1330350"/>
            <a:chOff x="6486725" y="1629300"/>
            <a:chExt cx="623475" cy="1330350"/>
          </a:xfrm>
        </p:grpSpPr>
        <p:sp>
          <p:nvSpPr>
            <p:cNvPr id="2909" name="Google Shape;2909;p20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0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0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0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3" name="Google Shape;2913;p20"/>
          <p:cNvGrpSpPr/>
          <p:nvPr/>
        </p:nvGrpSpPr>
        <p:grpSpPr>
          <a:xfrm rot="10800000" flipH="1">
            <a:off x="5831298" y="4641629"/>
            <a:ext cx="740918" cy="1114863"/>
            <a:chOff x="5113525" y="434075"/>
            <a:chExt cx="595450" cy="1012775"/>
          </a:xfrm>
        </p:grpSpPr>
        <p:sp>
          <p:nvSpPr>
            <p:cNvPr id="2914" name="Google Shape;2914;p20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0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0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0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2" name="Google Shape;2922;p20"/>
          <p:cNvGrpSpPr/>
          <p:nvPr/>
        </p:nvGrpSpPr>
        <p:grpSpPr>
          <a:xfrm rot="-900006" flipH="1">
            <a:off x="776738" y="-472936"/>
            <a:ext cx="1124817" cy="942256"/>
            <a:chOff x="4685275" y="4213825"/>
            <a:chExt cx="601500" cy="503875"/>
          </a:xfrm>
        </p:grpSpPr>
        <p:sp>
          <p:nvSpPr>
            <p:cNvPr id="2923" name="Google Shape;2923;p20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2926" name="Google Shape;2926;p20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0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0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0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4" name="Google Shape;2934;p20"/>
          <p:cNvGrpSpPr/>
          <p:nvPr/>
        </p:nvGrpSpPr>
        <p:grpSpPr>
          <a:xfrm rot="899960" flipH="1">
            <a:off x="7185934" y="4786445"/>
            <a:ext cx="490135" cy="464711"/>
            <a:chOff x="2669050" y="4366725"/>
            <a:chExt cx="490150" cy="464725"/>
          </a:xfrm>
        </p:grpSpPr>
        <p:sp>
          <p:nvSpPr>
            <p:cNvPr id="2935" name="Google Shape;2935;p20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0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0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0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9" name="Google Shape;2939;p20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2940" name="Google Shape;2940;p20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0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0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4" name="Google Shape;2944;p20"/>
          <p:cNvGrpSpPr/>
          <p:nvPr/>
        </p:nvGrpSpPr>
        <p:grpSpPr>
          <a:xfrm rot="10800000" flipH="1">
            <a:off x="262679" y="4642618"/>
            <a:ext cx="484468" cy="712658"/>
            <a:chOff x="2370050" y="679025"/>
            <a:chExt cx="389350" cy="647400"/>
          </a:xfrm>
        </p:grpSpPr>
        <p:sp>
          <p:nvSpPr>
            <p:cNvPr id="2945" name="Google Shape;2945;p20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0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0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0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0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0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1" name="Google Shape;2951;p20"/>
          <p:cNvGrpSpPr/>
          <p:nvPr/>
        </p:nvGrpSpPr>
        <p:grpSpPr>
          <a:xfrm rot="8958771" flipH="1">
            <a:off x="131795" y="636030"/>
            <a:ext cx="591310" cy="864049"/>
            <a:chOff x="716850" y="3125000"/>
            <a:chExt cx="525100" cy="767300"/>
          </a:xfrm>
        </p:grpSpPr>
        <p:sp>
          <p:nvSpPr>
            <p:cNvPr id="2952" name="Google Shape;2952;p20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0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0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0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0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0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20"/>
          <p:cNvGrpSpPr/>
          <p:nvPr/>
        </p:nvGrpSpPr>
        <p:grpSpPr>
          <a:xfrm rot="10800000" flipH="1">
            <a:off x="430259" y="2539187"/>
            <a:ext cx="132936" cy="123815"/>
            <a:chOff x="1002850" y="2017475"/>
            <a:chExt cx="118050" cy="109950"/>
          </a:xfrm>
        </p:grpSpPr>
        <p:sp>
          <p:nvSpPr>
            <p:cNvPr id="2959" name="Google Shape;2959;p20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0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1" name="Google Shape;2961;p20"/>
          <p:cNvGrpSpPr/>
          <p:nvPr/>
        </p:nvGrpSpPr>
        <p:grpSpPr>
          <a:xfrm rot="10800000" flipH="1">
            <a:off x="1860689" y="437639"/>
            <a:ext cx="116525" cy="110700"/>
            <a:chOff x="2356450" y="4505175"/>
            <a:chExt cx="116525" cy="110700"/>
          </a:xfrm>
        </p:grpSpPr>
        <p:sp>
          <p:nvSpPr>
            <p:cNvPr id="2962" name="Google Shape;2962;p20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0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4" name="Google Shape;2964;p20"/>
          <p:cNvGrpSpPr/>
          <p:nvPr/>
        </p:nvGrpSpPr>
        <p:grpSpPr>
          <a:xfrm rot="10800000" flipH="1">
            <a:off x="5483623" y="4754909"/>
            <a:ext cx="144961" cy="121583"/>
            <a:chOff x="4410650" y="667200"/>
            <a:chExt cx="116500" cy="110450"/>
          </a:xfrm>
        </p:grpSpPr>
        <p:sp>
          <p:nvSpPr>
            <p:cNvPr id="2965" name="Google Shape;2965;p20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0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7" name="Google Shape;2967;p20"/>
          <p:cNvGrpSpPr/>
          <p:nvPr/>
        </p:nvGrpSpPr>
        <p:grpSpPr>
          <a:xfrm rot="10800000" flipH="1">
            <a:off x="522501" y="239314"/>
            <a:ext cx="117225" cy="110450"/>
            <a:chOff x="1064200" y="4307975"/>
            <a:chExt cx="117225" cy="110450"/>
          </a:xfrm>
        </p:grpSpPr>
        <p:sp>
          <p:nvSpPr>
            <p:cNvPr id="2968" name="Google Shape;2968;p20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0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0" name="Google Shape;2970;p20"/>
          <p:cNvGrpSpPr/>
          <p:nvPr/>
        </p:nvGrpSpPr>
        <p:grpSpPr>
          <a:xfrm rot="10800000" flipH="1">
            <a:off x="8664374" y="1517657"/>
            <a:ext cx="144973" cy="136562"/>
            <a:chOff x="6542025" y="2416375"/>
            <a:chExt cx="116500" cy="109750"/>
          </a:xfrm>
        </p:grpSpPr>
        <p:sp>
          <p:nvSpPr>
            <p:cNvPr id="2971" name="Google Shape;2971;p20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0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3" name="Google Shape;2973;p20"/>
          <p:cNvGrpSpPr/>
          <p:nvPr/>
        </p:nvGrpSpPr>
        <p:grpSpPr>
          <a:xfrm rot="10800000" flipH="1">
            <a:off x="416327" y="4094287"/>
            <a:ext cx="131219" cy="127306"/>
            <a:chOff x="1667150" y="971750"/>
            <a:chExt cx="116525" cy="113050"/>
          </a:xfrm>
        </p:grpSpPr>
        <p:sp>
          <p:nvSpPr>
            <p:cNvPr id="2974" name="Google Shape;2974;p20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0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20"/>
          <p:cNvGrpSpPr/>
          <p:nvPr/>
        </p:nvGrpSpPr>
        <p:grpSpPr>
          <a:xfrm rot="10800000" flipH="1">
            <a:off x="-97790" y="4182696"/>
            <a:ext cx="229274" cy="344249"/>
            <a:chOff x="804600" y="835925"/>
            <a:chExt cx="203600" cy="305700"/>
          </a:xfrm>
        </p:grpSpPr>
        <p:sp>
          <p:nvSpPr>
            <p:cNvPr id="2977" name="Google Shape;2977;p20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0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9" name="Google Shape;2979;p20"/>
          <p:cNvGrpSpPr/>
          <p:nvPr/>
        </p:nvGrpSpPr>
        <p:grpSpPr>
          <a:xfrm rot="10800000" flipH="1">
            <a:off x="-650631" y="4628257"/>
            <a:ext cx="784779" cy="629631"/>
            <a:chOff x="449000" y="254500"/>
            <a:chExt cx="696900" cy="559125"/>
          </a:xfrm>
        </p:grpSpPr>
        <p:sp>
          <p:nvSpPr>
            <p:cNvPr id="2980" name="Google Shape;2980;p20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0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2" name="Google Shape;2982;p20"/>
          <p:cNvGrpSpPr/>
          <p:nvPr/>
        </p:nvGrpSpPr>
        <p:grpSpPr>
          <a:xfrm rot="10800000" flipH="1">
            <a:off x="-229436" y="157089"/>
            <a:ext cx="477850" cy="318300"/>
            <a:chOff x="473225" y="3892325"/>
            <a:chExt cx="477850" cy="318300"/>
          </a:xfrm>
        </p:grpSpPr>
        <p:sp>
          <p:nvSpPr>
            <p:cNvPr id="2983" name="Google Shape;2983;p20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0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5" name="Google Shape;2985;p20"/>
          <p:cNvGrpSpPr/>
          <p:nvPr/>
        </p:nvGrpSpPr>
        <p:grpSpPr>
          <a:xfrm rot="10800000" flipH="1">
            <a:off x="2285713" y="195314"/>
            <a:ext cx="290336" cy="198450"/>
            <a:chOff x="4120850" y="4296475"/>
            <a:chExt cx="246675" cy="198450"/>
          </a:xfrm>
        </p:grpSpPr>
        <p:sp>
          <p:nvSpPr>
            <p:cNvPr id="2986" name="Google Shape;2986;p20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0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8" name="Google Shape;2988;p20"/>
          <p:cNvGrpSpPr/>
          <p:nvPr/>
        </p:nvGrpSpPr>
        <p:grpSpPr>
          <a:xfrm rot="10800000" flipH="1">
            <a:off x="6774915" y="4669078"/>
            <a:ext cx="291851" cy="330900"/>
            <a:chOff x="5923100" y="1115500"/>
            <a:chExt cx="234550" cy="300600"/>
          </a:xfrm>
        </p:grpSpPr>
        <p:sp>
          <p:nvSpPr>
            <p:cNvPr id="2989" name="Google Shape;2989;p20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0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1" name="Google Shape;2991;p20"/>
          <p:cNvGrpSpPr/>
          <p:nvPr/>
        </p:nvGrpSpPr>
        <p:grpSpPr>
          <a:xfrm rot="10800000" flipH="1">
            <a:off x="2195043" y="-296081"/>
            <a:ext cx="2820212" cy="904834"/>
            <a:chOff x="2668175" y="4300975"/>
            <a:chExt cx="2530700" cy="1176025"/>
          </a:xfrm>
        </p:grpSpPr>
        <p:sp>
          <p:nvSpPr>
            <p:cNvPr id="2992" name="Google Shape;2992;p20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0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0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0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8" name="Google Shape;2998;p20"/>
          <p:cNvGrpSpPr/>
          <p:nvPr/>
        </p:nvGrpSpPr>
        <p:grpSpPr>
          <a:xfrm rot="10800000" flipH="1">
            <a:off x="6211489" y="-302311"/>
            <a:ext cx="625925" cy="696075"/>
            <a:chOff x="2012950" y="4688475"/>
            <a:chExt cx="625925" cy="696075"/>
          </a:xfrm>
        </p:grpSpPr>
        <p:sp>
          <p:nvSpPr>
            <p:cNvPr id="2999" name="Google Shape;2999;p20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0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1" name="Google Shape;3001;p20"/>
          <p:cNvGrpSpPr/>
          <p:nvPr/>
        </p:nvGrpSpPr>
        <p:grpSpPr>
          <a:xfrm flipH="1">
            <a:off x="8684289" y="-235586"/>
            <a:ext cx="726375" cy="2065675"/>
            <a:chOff x="86503" y="-152892"/>
            <a:chExt cx="726375" cy="2065675"/>
          </a:xfrm>
        </p:grpSpPr>
        <p:sp>
          <p:nvSpPr>
            <p:cNvPr id="3002" name="Google Shape;3002;p20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0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0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0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0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7" name="Google Shape;3007;p20"/>
          <p:cNvGrpSpPr/>
          <p:nvPr/>
        </p:nvGrpSpPr>
        <p:grpSpPr>
          <a:xfrm rot="9308041" flipH="1">
            <a:off x="7828896" y="4097240"/>
            <a:ext cx="1503010" cy="1169783"/>
            <a:chOff x="5705550" y="353600"/>
            <a:chExt cx="1503000" cy="1169775"/>
          </a:xfrm>
        </p:grpSpPr>
        <p:sp>
          <p:nvSpPr>
            <p:cNvPr id="3008" name="Google Shape;3008;p20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0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0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0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0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20"/>
          <p:cNvGrpSpPr/>
          <p:nvPr/>
        </p:nvGrpSpPr>
        <p:grpSpPr>
          <a:xfrm rot="10800000" flipH="1">
            <a:off x="3835157" y="4649342"/>
            <a:ext cx="1853758" cy="699228"/>
            <a:chOff x="3147075" y="238350"/>
            <a:chExt cx="1489800" cy="635200"/>
          </a:xfrm>
        </p:grpSpPr>
        <p:sp>
          <p:nvSpPr>
            <p:cNvPr id="3015" name="Google Shape;3015;p20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0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1" name="Google Shape;3021;p20"/>
          <p:cNvGrpSpPr/>
          <p:nvPr/>
        </p:nvGrpSpPr>
        <p:grpSpPr>
          <a:xfrm rot="10800000" flipH="1">
            <a:off x="2349389" y="4645030"/>
            <a:ext cx="1257089" cy="699193"/>
            <a:chOff x="1197325" y="311525"/>
            <a:chExt cx="1307425" cy="822000"/>
          </a:xfrm>
        </p:grpSpPr>
        <p:sp>
          <p:nvSpPr>
            <p:cNvPr id="3022" name="Google Shape;3022;p20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8" name="Google Shape;3028;p20"/>
          <p:cNvGrpSpPr/>
          <p:nvPr/>
        </p:nvGrpSpPr>
        <p:grpSpPr>
          <a:xfrm rot="-3790878" flipH="1">
            <a:off x="8201357" y="2393037"/>
            <a:ext cx="1546631" cy="1078449"/>
            <a:chOff x="427825" y="4292025"/>
            <a:chExt cx="1546525" cy="1078375"/>
          </a:xfrm>
        </p:grpSpPr>
        <p:sp>
          <p:nvSpPr>
            <p:cNvPr id="3029" name="Google Shape;3029;p20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6" name="Google Shape;3036;p20"/>
          <p:cNvGrpSpPr/>
          <p:nvPr/>
        </p:nvGrpSpPr>
        <p:grpSpPr>
          <a:xfrm rot="10800000" flipH="1">
            <a:off x="5191384" y="-227284"/>
            <a:ext cx="902845" cy="767322"/>
            <a:chOff x="5388125" y="4288200"/>
            <a:chExt cx="472150" cy="759725"/>
          </a:xfrm>
        </p:grpSpPr>
        <p:sp>
          <p:nvSpPr>
            <p:cNvPr id="3037" name="Google Shape;3037;p20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20"/>
          <p:cNvGrpSpPr/>
          <p:nvPr/>
        </p:nvGrpSpPr>
        <p:grpSpPr>
          <a:xfrm rot="10800000" flipH="1">
            <a:off x="4749901" y="327189"/>
            <a:ext cx="117225" cy="110450"/>
            <a:chOff x="1064200" y="4307975"/>
            <a:chExt cx="117225" cy="110450"/>
          </a:xfrm>
        </p:grpSpPr>
        <p:sp>
          <p:nvSpPr>
            <p:cNvPr id="3046" name="Google Shape;3046;p20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8" name="Google Shape;3048;p20"/>
          <p:cNvGrpSpPr/>
          <p:nvPr/>
        </p:nvGrpSpPr>
        <p:grpSpPr>
          <a:xfrm rot="10800000" flipH="1">
            <a:off x="2002347" y="170662"/>
            <a:ext cx="132936" cy="123815"/>
            <a:chOff x="1002850" y="2017475"/>
            <a:chExt cx="118050" cy="109950"/>
          </a:xfrm>
        </p:grpSpPr>
        <p:sp>
          <p:nvSpPr>
            <p:cNvPr id="3049" name="Google Shape;3049;p20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1" name="Google Shape;3051;p20"/>
          <p:cNvGrpSpPr/>
          <p:nvPr/>
        </p:nvGrpSpPr>
        <p:grpSpPr>
          <a:xfrm rot="8958771" flipH="1">
            <a:off x="1350320" y="4725855"/>
            <a:ext cx="591310" cy="864049"/>
            <a:chOff x="716850" y="3125000"/>
            <a:chExt cx="525100" cy="767300"/>
          </a:xfrm>
        </p:grpSpPr>
        <p:sp>
          <p:nvSpPr>
            <p:cNvPr id="3052" name="Google Shape;3052;p20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8" name="Google Shape;3058;p20"/>
          <p:cNvGrpSpPr/>
          <p:nvPr/>
        </p:nvGrpSpPr>
        <p:grpSpPr>
          <a:xfrm rot="10800000" flipH="1">
            <a:off x="875688" y="4895414"/>
            <a:ext cx="290336" cy="198450"/>
            <a:chOff x="4120850" y="4296475"/>
            <a:chExt cx="246675" cy="198450"/>
          </a:xfrm>
        </p:grpSpPr>
        <p:sp>
          <p:nvSpPr>
            <p:cNvPr id="3059" name="Google Shape;3059;p20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21"/>
          <p:cNvSpPr txBox="1">
            <a:spLocks noGrp="1"/>
          </p:cNvSpPr>
          <p:nvPr>
            <p:ph type="title"/>
          </p:nvPr>
        </p:nvSpPr>
        <p:spPr>
          <a:xfrm>
            <a:off x="4467675" y="1571613"/>
            <a:ext cx="26997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63" name="Google Shape;3063;p21"/>
          <p:cNvSpPr txBox="1">
            <a:spLocks noGrp="1"/>
          </p:cNvSpPr>
          <p:nvPr>
            <p:ph type="subTitle" idx="1"/>
          </p:nvPr>
        </p:nvSpPr>
        <p:spPr>
          <a:xfrm>
            <a:off x="4467675" y="2443588"/>
            <a:ext cx="26997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64" name="Google Shape;3064;p21"/>
          <p:cNvGrpSpPr/>
          <p:nvPr/>
        </p:nvGrpSpPr>
        <p:grpSpPr>
          <a:xfrm rot="10800000">
            <a:off x="8575624" y="942236"/>
            <a:ext cx="815465" cy="3243027"/>
            <a:chOff x="410375" y="665675"/>
            <a:chExt cx="724150" cy="2879875"/>
          </a:xfrm>
        </p:grpSpPr>
        <p:sp>
          <p:nvSpPr>
            <p:cNvPr id="3065" name="Google Shape;3065;p21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1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1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1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1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1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1" name="Google Shape;3071;p21"/>
          <p:cNvGrpSpPr/>
          <p:nvPr/>
        </p:nvGrpSpPr>
        <p:grpSpPr>
          <a:xfrm rot="-5400000">
            <a:off x="1136274" y="-569161"/>
            <a:ext cx="623475" cy="1330350"/>
            <a:chOff x="6486725" y="1629300"/>
            <a:chExt cx="623475" cy="1330350"/>
          </a:xfrm>
        </p:grpSpPr>
        <p:sp>
          <p:nvSpPr>
            <p:cNvPr id="3072" name="Google Shape;3072;p21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1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1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1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21"/>
          <p:cNvGrpSpPr/>
          <p:nvPr/>
        </p:nvGrpSpPr>
        <p:grpSpPr>
          <a:xfrm rot="10800000">
            <a:off x="2581946" y="4641629"/>
            <a:ext cx="740918" cy="1114863"/>
            <a:chOff x="5113525" y="434075"/>
            <a:chExt cx="595450" cy="1012775"/>
          </a:xfrm>
        </p:grpSpPr>
        <p:sp>
          <p:nvSpPr>
            <p:cNvPr id="3077" name="Google Shape;3077;p21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1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1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1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5" name="Google Shape;3085;p21"/>
          <p:cNvGrpSpPr/>
          <p:nvPr/>
        </p:nvGrpSpPr>
        <p:grpSpPr>
          <a:xfrm rot="900006">
            <a:off x="7252608" y="-472936"/>
            <a:ext cx="1124817" cy="942256"/>
            <a:chOff x="4685275" y="4213825"/>
            <a:chExt cx="601500" cy="503875"/>
          </a:xfrm>
        </p:grpSpPr>
        <p:sp>
          <p:nvSpPr>
            <p:cNvPr id="3086" name="Google Shape;3086;p21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1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8" name="Google Shape;3088;p21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3089" name="Google Shape;3089;p21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21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21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1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1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21"/>
          <p:cNvGrpSpPr/>
          <p:nvPr/>
        </p:nvGrpSpPr>
        <p:grpSpPr>
          <a:xfrm rot="-899960">
            <a:off x="1478093" y="4786445"/>
            <a:ext cx="490135" cy="464711"/>
            <a:chOff x="2669050" y="4366725"/>
            <a:chExt cx="490150" cy="464725"/>
          </a:xfrm>
        </p:grpSpPr>
        <p:sp>
          <p:nvSpPr>
            <p:cNvPr id="3098" name="Google Shape;3098;p21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1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1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2" name="Google Shape;3102;p21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3103" name="Google Shape;3103;p21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21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1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1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7" name="Google Shape;3107;p21"/>
          <p:cNvGrpSpPr/>
          <p:nvPr/>
        </p:nvGrpSpPr>
        <p:grpSpPr>
          <a:xfrm rot="10800000">
            <a:off x="8407015" y="4642618"/>
            <a:ext cx="484468" cy="712658"/>
            <a:chOff x="2370050" y="679025"/>
            <a:chExt cx="389350" cy="647400"/>
          </a:xfrm>
        </p:grpSpPr>
        <p:sp>
          <p:nvSpPr>
            <p:cNvPr id="3108" name="Google Shape;3108;p21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1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1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1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1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1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4" name="Google Shape;3114;p21"/>
          <p:cNvGrpSpPr/>
          <p:nvPr/>
        </p:nvGrpSpPr>
        <p:grpSpPr>
          <a:xfrm rot="-8958771">
            <a:off x="8431058" y="636030"/>
            <a:ext cx="591310" cy="864049"/>
            <a:chOff x="716850" y="3125000"/>
            <a:chExt cx="525100" cy="767300"/>
          </a:xfrm>
        </p:grpSpPr>
        <p:sp>
          <p:nvSpPr>
            <p:cNvPr id="3115" name="Google Shape;3115;p21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1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1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1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1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1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1" name="Google Shape;3121;p21"/>
          <p:cNvGrpSpPr/>
          <p:nvPr/>
        </p:nvGrpSpPr>
        <p:grpSpPr>
          <a:xfrm rot="10800000">
            <a:off x="8590967" y="2539187"/>
            <a:ext cx="132936" cy="123815"/>
            <a:chOff x="1002850" y="2017475"/>
            <a:chExt cx="118050" cy="109950"/>
          </a:xfrm>
        </p:grpSpPr>
        <p:sp>
          <p:nvSpPr>
            <p:cNvPr id="3122" name="Google Shape;3122;p21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1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21"/>
          <p:cNvGrpSpPr/>
          <p:nvPr/>
        </p:nvGrpSpPr>
        <p:grpSpPr>
          <a:xfrm rot="10800000">
            <a:off x="7176949" y="437639"/>
            <a:ext cx="116525" cy="110700"/>
            <a:chOff x="2356450" y="4505175"/>
            <a:chExt cx="116525" cy="110700"/>
          </a:xfrm>
        </p:grpSpPr>
        <p:sp>
          <p:nvSpPr>
            <p:cNvPr id="3125" name="Google Shape;3125;p21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1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7" name="Google Shape;3127;p21"/>
          <p:cNvGrpSpPr/>
          <p:nvPr/>
        </p:nvGrpSpPr>
        <p:grpSpPr>
          <a:xfrm rot="10800000">
            <a:off x="3525579" y="4754909"/>
            <a:ext cx="144961" cy="121583"/>
            <a:chOff x="4410650" y="667200"/>
            <a:chExt cx="116500" cy="110450"/>
          </a:xfrm>
        </p:grpSpPr>
        <p:sp>
          <p:nvSpPr>
            <p:cNvPr id="3128" name="Google Shape;3128;p21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1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0" name="Google Shape;3130;p21"/>
          <p:cNvGrpSpPr/>
          <p:nvPr/>
        </p:nvGrpSpPr>
        <p:grpSpPr>
          <a:xfrm rot="10800000">
            <a:off x="8514437" y="239314"/>
            <a:ext cx="117225" cy="110450"/>
            <a:chOff x="1064200" y="4307975"/>
            <a:chExt cx="117225" cy="110450"/>
          </a:xfrm>
        </p:grpSpPr>
        <p:sp>
          <p:nvSpPr>
            <p:cNvPr id="3131" name="Google Shape;3131;p21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1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3" name="Google Shape;3133;p21"/>
          <p:cNvGrpSpPr/>
          <p:nvPr/>
        </p:nvGrpSpPr>
        <p:grpSpPr>
          <a:xfrm rot="10800000">
            <a:off x="344816" y="1517657"/>
            <a:ext cx="144973" cy="136562"/>
            <a:chOff x="6542025" y="2416375"/>
            <a:chExt cx="116500" cy="109750"/>
          </a:xfrm>
        </p:grpSpPr>
        <p:sp>
          <p:nvSpPr>
            <p:cNvPr id="3134" name="Google Shape;3134;p21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1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21"/>
          <p:cNvGrpSpPr/>
          <p:nvPr/>
        </p:nvGrpSpPr>
        <p:grpSpPr>
          <a:xfrm rot="10800000">
            <a:off x="8606616" y="4094287"/>
            <a:ext cx="131219" cy="127306"/>
            <a:chOff x="1667150" y="971750"/>
            <a:chExt cx="116525" cy="113050"/>
          </a:xfrm>
        </p:grpSpPr>
        <p:sp>
          <p:nvSpPr>
            <p:cNvPr id="3137" name="Google Shape;3137;p21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1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9" name="Google Shape;3139;p21"/>
          <p:cNvGrpSpPr/>
          <p:nvPr/>
        </p:nvGrpSpPr>
        <p:grpSpPr>
          <a:xfrm rot="10800000">
            <a:off x="9022679" y="4182696"/>
            <a:ext cx="229274" cy="344249"/>
            <a:chOff x="804600" y="835925"/>
            <a:chExt cx="203600" cy="305700"/>
          </a:xfrm>
        </p:grpSpPr>
        <p:sp>
          <p:nvSpPr>
            <p:cNvPr id="3140" name="Google Shape;3140;p21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1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2" name="Google Shape;3142;p21"/>
          <p:cNvGrpSpPr/>
          <p:nvPr/>
        </p:nvGrpSpPr>
        <p:grpSpPr>
          <a:xfrm rot="10800000">
            <a:off x="9020015" y="4628257"/>
            <a:ext cx="784779" cy="629631"/>
            <a:chOff x="449000" y="254500"/>
            <a:chExt cx="696900" cy="559125"/>
          </a:xfrm>
        </p:grpSpPr>
        <p:sp>
          <p:nvSpPr>
            <p:cNvPr id="3143" name="Google Shape;3143;p21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1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21"/>
          <p:cNvGrpSpPr/>
          <p:nvPr/>
        </p:nvGrpSpPr>
        <p:grpSpPr>
          <a:xfrm rot="10800000">
            <a:off x="8905749" y="157089"/>
            <a:ext cx="477850" cy="318300"/>
            <a:chOff x="473225" y="3892325"/>
            <a:chExt cx="477850" cy="318300"/>
          </a:xfrm>
        </p:grpSpPr>
        <p:sp>
          <p:nvSpPr>
            <p:cNvPr id="3146" name="Google Shape;3146;p21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1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8" name="Google Shape;3148;p21"/>
          <p:cNvGrpSpPr/>
          <p:nvPr/>
        </p:nvGrpSpPr>
        <p:grpSpPr>
          <a:xfrm rot="10800000">
            <a:off x="6578113" y="195314"/>
            <a:ext cx="290336" cy="198450"/>
            <a:chOff x="4120850" y="4296475"/>
            <a:chExt cx="246675" cy="198450"/>
          </a:xfrm>
        </p:grpSpPr>
        <p:sp>
          <p:nvSpPr>
            <p:cNvPr id="3149" name="Google Shape;3149;p21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1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1" name="Google Shape;3151;p21"/>
          <p:cNvGrpSpPr/>
          <p:nvPr/>
        </p:nvGrpSpPr>
        <p:grpSpPr>
          <a:xfrm rot="10800000">
            <a:off x="2087397" y="4669078"/>
            <a:ext cx="291851" cy="330900"/>
            <a:chOff x="5923100" y="1115500"/>
            <a:chExt cx="234550" cy="300600"/>
          </a:xfrm>
        </p:grpSpPr>
        <p:sp>
          <p:nvSpPr>
            <p:cNvPr id="3152" name="Google Shape;3152;p21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1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4" name="Google Shape;3154;p21"/>
          <p:cNvGrpSpPr/>
          <p:nvPr/>
        </p:nvGrpSpPr>
        <p:grpSpPr>
          <a:xfrm rot="10800000">
            <a:off x="4138907" y="-296081"/>
            <a:ext cx="2820212" cy="904834"/>
            <a:chOff x="2668175" y="4300975"/>
            <a:chExt cx="2530700" cy="1176025"/>
          </a:xfrm>
        </p:grpSpPr>
        <p:sp>
          <p:nvSpPr>
            <p:cNvPr id="3155" name="Google Shape;3155;p21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1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1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1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1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1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1" name="Google Shape;3161;p21"/>
          <p:cNvGrpSpPr/>
          <p:nvPr/>
        </p:nvGrpSpPr>
        <p:grpSpPr>
          <a:xfrm rot="10800000">
            <a:off x="2316749" y="-302311"/>
            <a:ext cx="625925" cy="696075"/>
            <a:chOff x="2012950" y="4688475"/>
            <a:chExt cx="625925" cy="696075"/>
          </a:xfrm>
        </p:grpSpPr>
        <p:sp>
          <p:nvSpPr>
            <p:cNvPr id="3162" name="Google Shape;3162;p21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1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4" name="Google Shape;3164;p21"/>
          <p:cNvGrpSpPr/>
          <p:nvPr/>
        </p:nvGrpSpPr>
        <p:grpSpPr>
          <a:xfrm>
            <a:off x="-256501" y="-235586"/>
            <a:ext cx="726375" cy="2065675"/>
            <a:chOff x="86503" y="-152892"/>
            <a:chExt cx="726375" cy="2065675"/>
          </a:xfrm>
        </p:grpSpPr>
        <p:sp>
          <p:nvSpPr>
            <p:cNvPr id="3165" name="Google Shape;3165;p21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1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1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1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1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0" name="Google Shape;3170;p21"/>
          <p:cNvGrpSpPr/>
          <p:nvPr/>
        </p:nvGrpSpPr>
        <p:grpSpPr>
          <a:xfrm rot="-9308041">
            <a:off x="-177744" y="4097240"/>
            <a:ext cx="1503010" cy="1169783"/>
            <a:chOff x="5705550" y="353600"/>
            <a:chExt cx="1503000" cy="1169775"/>
          </a:xfrm>
        </p:grpSpPr>
        <p:sp>
          <p:nvSpPr>
            <p:cNvPr id="3171" name="Google Shape;3171;p21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1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1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1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1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1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7" name="Google Shape;3177;p21"/>
          <p:cNvGrpSpPr/>
          <p:nvPr/>
        </p:nvGrpSpPr>
        <p:grpSpPr>
          <a:xfrm rot="10800000">
            <a:off x="3465248" y="4649342"/>
            <a:ext cx="1853758" cy="699228"/>
            <a:chOff x="3147075" y="238350"/>
            <a:chExt cx="1489800" cy="635200"/>
          </a:xfrm>
        </p:grpSpPr>
        <p:sp>
          <p:nvSpPr>
            <p:cNvPr id="3178" name="Google Shape;3178;p21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1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1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1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1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1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4" name="Google Shape;3184;p21"/>
          <p:cNvGrpSpPr/>
          <p:nvPr/>
        </p:nvGrpSpPr>
        <p:grpSpPr>
          <a:xfrm rot="10800000">
            <a:off x="5547684" y="4645030"/>
            <a:ext cx="1257089" cy="699193"/>
            <a:chOff x="1197325" y="311525"/>
            <a:chExt cx="1307425" cy="822000"/>
          </a:xfrm>
        </p:grpSpPr>
        <p:sp>
          <p:nvSpPr>
            <p:cNvPr id="3185" name="Google Shape;3185;p21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1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1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1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1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1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1" name="Google Shape;3191;p21"/>
          <p:cNvGrpSpPr/>
          <p:nvPr/>
        </p:nvGrpSpPr>
        <p:grpSpPr>
          <a:xfrm rot="3558089">
            <a:off x="-1021573" y="2282738"/>
            <a:ext cx="1776084" cy="1238444"/>
            <a:chOff x="427825" y="4292025"/>
            <a:chExt cx="1546525" cy="1078375"/>
          </a:xfrm>
        </p:grpSpPr>
        <p:sp>
          <p:nvSpPr>
            <p:cNvPr id="3192" name="Google Shape;3192;p21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1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1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1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1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1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1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9" name="Google Shape;3199;p21"/>
          <p:cNvGrpSpPr/>
          <p:nvPr/>
        </p:nvGrpSpPr>
        <p:grpSpPr>
          <a:xfrm rot="10800000">
            <a:off x="3059933" y="-227284"/>
            <a:ext cx="902845" cy="767322"/>
            <a:chOff x="5388125" y="4288200"/>
            <a:chExt cx="472150" cy="759725"/>
          </a:xfrm>
        </p:grpSpPr>
        <p:sp>
          <p:nvSpPr>
            <p:cNvPr id="3200" name="Google Shape;3200;p21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1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1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1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1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1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1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1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8" name="Google Shape;3208;p21"/>
          <p:cNvGrpSpPr/>
          <p:nvPr/>
        </p:nvGrpSpPr>
        <p:grpSpPr>
          <a:xfrm rot="10800000">
            <a:off x="4287037" y="327189"/>
            <a:ext cx="117225" cy="110450"/>
            <a:chOff x="1064200" y="4307975"/>
            <a:chExt cx="117225" cy="110450"/>
          </a:xfrm>
        </p:grpSpPr>
        <p:sp>
          <p:nvSpPr>
            <p:cNvPr id="3209" name="Google Shape;3209;p21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1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1" name="Google Shape;3211;p21"/>
          <p:cNvGrpSpPr/>
          <p:nvPr/>
        </p:nvGrpSpPr>
        <p:grpSpPr>
          <a:xfrm rot="10800000">
            <a:off x="7018880" y="170662"/>
            <a:ext cx="132936" cy="123815"/>
            <a:chOff x="1002850" y="2017475"/>
            <a:chExt cx="118050" cy="109950"/>
          </a:xfrm>
        </p:grpSpPr>
        <p:sp>
          <p:nvSpPr>
            <p:cNvPr id="3212" name="Google Shape;3212;p21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1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4" name="Google Shape;3214;p21"/>
          <p:cNvGrpSpPr/>
          <p:nvPr/>
        </p:nvGrpSpPr>
        <p:grpSpPr>
          <a:xfrm rot="-8958771">
            <a:off x="7212533" y="4725855"/>
            <a:ext cx="591310" cy="864049"/>
            <a:chOff x="716850" y="3125000"/>
            <a:chExt cx="525100" cy="767300"/>
          </a:xfrm>
        </p:grpSpPr>
        <p:sp>
          <p:nvSpPr>
            <p:cNvPr id="3215" name="Google Shape;3215;p21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1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1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1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1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1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1"/>
          <p:cNvGrpSpPr/>
          <p:nvPr/>
        </p:nvGrpSpPr>
        <p:grpSpPr>
          <a:xfrm rot="10800000">
            <a:off x="7988138" y="4895414"/>
            <a:ext cx="290336" cy="198450"/>
            <a:chOff x="4120850" y="4296475"/>
            <a:chExt cx="246675" cy="198450"/>
          </a:xfrm>
        </p:grpSpPr>
        <p:sp>
          <p:nvSpPr>
            <p:cNvPr id="3222" name="Google Shape;3222;p21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1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p24"/>
          <p:cNvSpPr txBox="1">
            <a:spLocks noGrp="1"/>
          </p:cNvSpPr>
          <p:nvPr>
            <p:ph type="title"/>
          </p:nvPr>
        </p:nvSpPr>
        <p:spPr>
          <a:xfrm>
            <a:off x="2163450" y="3248925"/>
            <a:ext cx="48171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2" name="Google Shape;3552;p24"/>
          <p:cNvSpPr txBox="1">
            <a:spLocks noGrp="1"/>
          </p:cNvSpPr>
          <p:nvPr>
            <p:ph type="subTitle" idx="1"/>
          </p:nvPr>
        </p:nvSpPr>
        <p:spPr>
          <a:xfrm>
            <a:off x="2163450" y="3944600"/>
            <a:ext cx="4817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53" name="Google Shape;3553;p24"/>
          <p:cNvGrpSpPr/>
          <p:nvPr/>
        </p:nvGrpSpPr>
        <p:grpSpPr>
          <a:xfrm flipH="1">
            <a:off x="8575624" y="968783"/>
            <a:ext cx="815465" cy="3243027"/>
            <a:chOff x="410375" y="665675"/>
            <a:chExt cx="724150" cy="2879875"/>
          </a:xfrm>
        </p:grpSpPr>
        <p:sp>
          <p:nvSpPr>
            <p:cNvPr id="3554" name="Google Shape;3554;p24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4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4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4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4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4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0" name="Google Shape;3560;p24"/>
          <p:cNvGrpSpPr/>
          <p:nvPr/>
        </p:nvGrpSpPr>
        <p:grpSpPr>
          <a:xfrm rot="-5400000" flipH="1">
            <a:off x="1136274" y="4392857"/>
            <a:ext cx="623475" cy="1330350"/>
            <a:chOff x="6486725" y="1629300"/>
            <a:chExt cx="623475" cy="1330350"/>
          </a:xfrm>
        </p:grpSpPr>
        <p:sp>
          <p:nvSpPr>
            <p:cNvPr id="3561" name="Google Shape;3561;p24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4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4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4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5" name="Google Shape;3565;p24"/>
          <p:cNvGrpSpPr/>
          <p:nvPr/>
        </p:nvGrpSpPr>
        <p:grpSpPr>
          <a:xfrm flipH="1">
            <a:off x="2581946" y="-602445"/>
            <a:ext cx="740918" cy="1114863"/>
            <a:chOff x="5113525" y="434075"/>
            <a:chExt cx="595450" cy="1012775"/>
          </a:xfrm>
        </p:grpSpPr>
        <p:sp>
          <p:nvSpPr>
            <p:cNvPr id="3566" name="Google Shape;3566;p24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4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4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4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4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4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4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4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4" name="Google Shape;3574;p24"/>
          <p:cNvGrpSpPr/>
          <p:nvPr/>
        </p:nvGrpSpPr>
        <p:grpSpPr>
          <a:xfrm rot="9899994" flipH="1">
            <a:off x="7252608" y="4684725"/>
            <a:ext cx="1124817" cy="942256"/>
            <a:chOff x="4685275" y="4213825"/>
            <a:chExt cx="601500" cy="503875"/>
          </a:xfrm>
        </p:grpSpPr>
        <p:sp>
          <p:nvSpPr>
            <p:cNvPr id="3575" name="Google Shape;3575;p24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4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7" name="Google Shape;3577;p24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3578" name="Google Shape;3578;p24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4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4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86" name="Google Shape;3586;p24"/>
          <p:cNvGrpSpPr/>
          <p:nvPr/>
        </p:nvGrpSpPr>
        <p:grpSpPr>
          <a:xfrm rot="-9900040" flipH="1">
            <a:off x="1478093" y="-97110"/>
            <a:ext cx="490135" cy="464711"/>
            <a:chOff x="2669050" y="4366725"/>
            <a:chExt cx="490150" cy="464725"/>
          </a:xfrm>
        </p:grpSpPr>
        <p:sp>
          <p:nvSpPr>
            <p:cNvPr id="3587" name="Google Shape;3587;p24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4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4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4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1" name="Google Shape;3591;p24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3592" name="Google Shape;3592;p24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4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4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96" name="Google Shape;3596;p24"/>
          <p:cNvGrpSpPr/>
          <p:nvPr/>
        </p:nvGrpSpPr>
        <p:grpSpPr>
          <a:xfrm flipH="1">
            <a:off x="8407015" y="-201230"/>
            <a:ext cx="484468" cy="712658"/>
            <a:chOff x="2370050" y="679025"/>
            <a:chExt cx="389350" cy="647400"/>
          </a:xfrm>
        </p:grpSpPr>
        <p:sp>
          <p:nvSpPr>
            <p:cNvPr id="3597" name="Google Shape;3597;p24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4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4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4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4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4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24"/>
          <p:cNvGrpSpPr/>
          <p:nvPr/>
        </p:nvGrpSpPr>
        <p:grpSpPr>
          <a:xfrm rot="-1841229" flipH="1">
            <a:off x="8431058" y="3653967"/>
            <a:ext cx="591310" cy="864049"/>
            <a:chOff x="716850" y="3125000"/>
            <a:chExt cx="525100" cy="767300"/>
          </a:xfrm>
        </p:grpSpPr>
        <p:sp>
          <p:nvSpPr>
            <p:cNvPr id="3604" name="Google Shape;3604;p24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4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4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4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4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4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0" name="Google Shape;3610;p24"/>
          <p:cNvGrpSpPr/>
          <p:nvPr/>
        </p:nvGrpSpPr>
        <p:grpSpPr>
          <a:xfrm flipH="1">
            <a:off x="8590967" y="2491045"/>
            <a:ext cx="132936" cy="123815"/>
            <a:chOff x="1002850" y="2017475"/>
            <a:chExt cx="118050" cy="109950"/>
          </a:xfrm>
        </p:grpSpPr>
        <p:sp>
          <p:nvSpPr>
            <p:cNvPr id="3611" name="Google Shape;3611;p24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3" name="Google Shape;3613;p24"/>
          <p:cNvGrpSpPr/>
          <p:nvPr/>
        </p:nvGrpSpPr>
        <p:grpSpPr>
          <a:xfrm flipH="1">
            <a:off x="7176949" y="4605707"/>
            <a:ext cx="116525" cy="110700"/>
            <a:chOff x="2356450" y="4505175"/>
            <a:chExt cx="116525" cy="110700"/>
          </a:xfrm>
        </p:grpSpPr>
        <p:sp>
          <p:nvSpPr>
            <p:cNvPr id="3614" name="Google Shape;3614;p24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24"/>
          <p:cNvGrpSpPr/>
          <p:nvPr/>
        </p:nvGrpSpPr>
        <p:grpSpPr>
          <a:xfrm flipH="1">
            <a:off x="3525579" y="277554"/>
            <a:ext cx="144961" cy="121583"/>
            <a:chOff x="4410650" y="667200"/>
            <a:chExt cx="116500" cy="110450"/>
          </a:xfrm>
        </p:grpSpPr>
        <p:sp>
          <p:nvSpPr>
            <p:cNvPr id="3617" name="Google Shape;3617;p24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4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24"/>
          <p:cNvGrpSpPr/>
          <p:nvPr/>
        </p:nvGrpSpPr>
        <p:grpSpPr>
          <a:xfrm flipH="1">
            <a:off x="8514437" y="4804282"/>
            <a:ext cx="117225" cy="110450"/>
            <a:chOff x="1064200" y="4307975"/>
            <a:chExt cx="117225" cy="110450"/>
          </a:xfrm>
        </p:grpSpPr>
        <p:sp>
          <p:nvSpPr>
            <p:cNvPr id="3620" name="Google Shape;3620;p24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4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24"/>
          <p:cNvGrpSpPr/>
          <p:nvPr/>
        </p:nvGrpSpPr>
        <p:grpSpPr>
          <a:xfrm flipH="1">
            <a:off x="344816" y="3499827"/>
            <a:ext cx="144973" cy="136562"/>
            <a:chOff x="6542025" y="2416375"/>
            <a:chExt cx="116500" cy="109750"/>
          </a:xfrm>
        </p:grpSpPr>
        <p:sp>
          <p:nvSpPr>
            <p:cNvPr id="3623" name="Google Shape;3623;p24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4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24"/>
          <p:cNvGrpSpPr/>
          <p:nvPr/>
        </p:nvGrpSpPr>
        <p:grpSpPr>
          <a:xfrm flipH="1">
            <a:off x="8606616" y="932454"/>
            <a:ext cx="131219" cy="127306"/>
            <a:chOff x="1667150" y="971750"/>
            <a:chExt cx="116525" cy="113050"/>
          </a:xfrm>
        </p:grpSpPr>
        <p:sp>
          <p:nvSpPr>
            <p:cNvPr id="3626" name="Google Shape;3626;p24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4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8" name="Google Shape;3628;p24"/>
          <p:cNvGrpSpPr/>
          <p:nvPr/>
        </p:nvGrpSpPr>
        <p:grpSpPr>
          <a:xfrm flipH="1">
            <a:off x="9022679" y="627101"/>
            <a:ext cx="229274" cy="344249"/>
            <a:chOff x="804600" y="835925"/>
            <a:chExt cx="203600" cy="305700"/>
          </a:xfrm>
        </p:grpSpPr>
        <p:sp>
          <p:nvSpPr>
            <p:cNvPr id="3629" name="Google Shape;3629;p24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4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1" name="Google Shape;3631;p24"/>
          <p:cNvGrpSpPr/>
          <p:nvPr/>
        </p:nvGrpSpPr>
        <p:grpSpPr>
          <a:xfrm flipH="1">
            <a:off x="9020015" y="-103842"/>
            <a:ext cx="784779" cy="629631"/>
            <a:chOff x="449000" y="254500"/>
            <a:chExt cx="696900" cy="559125"/>
          </a:xfrm>
        </p:grpSpPr>
        <p:sp>
          <p:nvSpPr>
            <p:cNvPr id="3632" name="Google Shape;3632;p24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4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4" name="Google Shape;3634;p24"/>
          <p:cNvGrpSpPr/>
          <p:nvPr/>
        </p:nvGrpSpPr>
        <p:grpSpPr>
          <a:xfrm flipH="1">
            <a:off x="8905749" y="4678657"/>
            <a:ext cx="477850" cy="318300"/>
            <a:chOff x="473225" y="3892325"/>
            <a:chExt cx="477850" cy="318300"/>
          </a:xfrm>
        </p:grpSpPr>
        <p:sp>
          <p:nvSpPr>
            <p:cNvPr id="3635" name="Google Shape;3635;p24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4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7" name="Google Shape;3637;p24"/>
          <p:cNvGrpSpPr/>
          <p:nvPr/>
        </p:nvGrpSpPr>
        <p:grpSpPr>
          <a:xfrm flipH="1">
            <a:off x="6578113" y="4760282"/>
            <a:ext cx="290336" cy="198450"/>
            <a:chOff x="4120850" y="4296475"/>
            <a:chExt cx="246675" cy="198450"/>
          </a:xfrm>
        </p:grpSpPr>
        <p:sp>
          <p:nvSpPr>
            <p:cNvPr id="3638" name="Google Shape;3638;p24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4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0" name="Google Shape;3640;p24"/>
          <p:cNvGrpSpPr/>
          <p:nvPr/>
        </p:nvGrpSpPr>
        <p:grpSpPr>
          <a:xfrm flipH="1">
            <a:off x="2087397" y="154067"/>
            <a:ext cx="291851" cy="330900"/>
            <a:chOff x="5923100" y="1115500"/>
            <a:chExt cx="234550" cy="300600"/>
          </a:xfrm>
        </p:grpSpPr>
        <p:sp>
          <p:nvSpPr>
            <p:cNvPr id="3641" name="Google Shape;3641;p24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4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3" name="Google Shape;3643;p24"/>
          <p:cNvGrpSpPr/>
          <p:nvPr/>
        </p:nvGrpSpPr>
        <p:grpSpPr>
          <a:xfrm flipH="1">
            <a:off x="4138907" y="4545294"/>
            <a:ext cx="2820212" cy="904834"/>
            <a:chOff x="2668175" y="4300975"/>
            <a:chExt cx="2530700" cy="1176025"/>
          </a:xfrm>
        </p:grpSpPr>
        <p:sp>
          <p:nvSpPr>
            <p:cNvPr id="3644" name="Google Shape;3644;p24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4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4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4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4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4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0" name="Google Shape;3650;p24"/>
          <p:cNvGrpSpPr/>
          <p:nvPr/>
        </p:nvGrpSpPr>
        <p:grpSpPr>
          <a:xfrm flipH="1">
            <a:off x="2316749" y="4760282"/>
            <a:ext cx="625925" cy="696075"/>
            <a:chOff x="2012950" y="4688475"/>
            <a:chExt cx="625925" cy="696075"/>
          </a:xfrm>
        </p:grpSpPr>
        <p:sp>
          <p:nvSpPr>
            <p:cNvPr id="3651" name="Google Shape;3651;p24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4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24"/>
          <p:cNvGrpSpPr/>
          <p:nvPr/>
        </p:nvGrpSpPr>
        <p:grpSpPr>
          <a:xfrm rot="10800000" flipH="1">
            <a:off x="-256501" y="3323957"/>
            <a:ext cx="726375" cy="2065675"/>
            <a:chOff x="86503" y="-152892"/>
            <a:chExt cx="726375" cy="2065675"/>
          </a:xfrm>
        </p:grpSpPr>
        <p:sp>
          <p:nvSpPr>
            <p:cNvPr id="3654" name="Google Shape;3654;p24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4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4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4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4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24"/>
          <p:cNvGrpSpPr/>
          <p:nvPr/>
        </p:nvGrpSpPr>
        <p:grpSpPr>
          <a:xfrm rot="-1491959" flipH="1">
            <a:off x="-177744" y="-112977"/>
            <a:ext cx="1503010" cy="1169783"/>
            <a:chOff x="5705550" y="353600"/>
            <a:chExt cx="1503000" cy="1169775"/>
          </a:xfrm>
        </p:grpSpPr>
        <p:sp>
          <p:nvSpPr>
            <p:cNvPr id="3660" name="Google Shape;3660;p24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4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4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4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4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4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6" name="Google Shape;3666;p24"/>
          <p:cNvGrpSpPr/>
          <p:nvPr/>
        </p:nvGrpSpPr>
        <p:grpSpPr>
          <a:xfrm flipH="1">
            <a:off x="3465248" y="-194525"/>
            <a:ext cx="1853758" cy="699228"/>
            <a:chOff x="3147075" y="238350"/>
            <a:chExt cx="1489800" cy="635200"/>
          </a:xfrm>
        </p:grpSpPr>
        <p:sp>
          <p:nvSpPr>
            <p:cNvPr id="3667" name="Google Shape;3667;p24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4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4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4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4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4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3" name="Google Shape;3673;p24"/>
          <p:cNvGrpSpPr/>
          <p:nvPr/>
        </p:nvGrpSpPr>
        <p:grpSpPr>
          <a:xfrm flipH="1">
            <a:off x="5547684" y="-190177"/>
            <a:ext cx="1257089" cy="699193"/>
            <a:chOff x="1197325" y="311525"/>
            <a:chExt cx="1307425" cy="822000"/>
          </a:xfrm>
        </p:grpSpPr>
        <p:sp>
          <p:nvSpPr>
            <p:cNvPr id="3674" name="Google Shape;3674;p24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4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4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4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4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4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0" name="Google Shape;3680;p24"/>
          <p:cNvGrpSpPr/>
          <p:nvPr/>
        </p:nvGrpSpPr>
        <p:grpSpPr>
          <a:xfrm flipH="1">
            <a:off x="3059933" y="4614008"/>
            <a:ext cx="902845" cy="767322"/>
            <a:chOff x="5388125" y="4288200"/>
            <a:chExt cx="472150" cy="759725"/>
          </a:xfrm>
        </p:grpSpPr>
        <p:sp>
          <p:nvSpPr>
            <p:cNvPr id="3681" name="Google Shape;3681;p24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4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4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4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4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4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4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4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9" name="Google Shape;3689;p24"/>
          <p:cNvGrpSpPr/>
          <p:nvPr/>
        </p:nvGrpSpPr>
        <p:grpSpPr>
          <a:xfrm flipH="1">
            <a:off x="4287037" y="4716407"/>
            <a:ext cx="117225" cy="110450"/>
            <a:chOff x="1064200" y="4307975"/>
            <a:chExt cx="117225" cy="110450"/>
          </a:xfrm>
        </p:grpSpPr>
        <p:sp>
          <p:nvSpPr>
            <p:cNvPr id="3690" name="Google Shape;3690;p24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4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2" name="Google Shape;3692;p24"/>
          <p:cNvGrpSpPr/>
          <p:nvPr/>
        </p:nvGrpSpPr>
        <p:grpSpPr>
          <a:xfrm flipH="1">
            <a:off x="7018880" y="4859570"/>
            <a:ext cx="132936" cy="123815"/>
            <a:chOff x="1002850" y="2017475"/>
            <a:chExt cx="118050" cy="109950"/>
          </a:xfrm>
        </p:grpSpPr>
        <p:sp>
          <p:nvSpPr>
            <p:cNvPr id="3693" name="Google Shape;3693;p24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4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5" name="Google Shape;3695;p24"/>
          <p:cNvGrpSpPr/>
          <p:nvPr/>
        </p:nvGrpSpPr>
        <p:grpSpPr>
          <a:xfrm rot="-1841229" flipH="1">
            <a:off x="7212533" y="-435858"/>
            <a:ext cx="591310" cy="864049"/>
            <a:chOff x="716850" y="3125000"/>
            <a:chExt cx="525100" cy="767300"/>
          </a:xfrm>
        </p:grpSpPr>
        <p:sp>
          <p:nvSpPr>
            <p:cNvPr id="3696" name="Google Shape;3696;p24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4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4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4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4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4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2" name="Google Shape;3702;p24"/>
          <p:cNvGrpSpPr/>
          <p:nvPr/>
        </p:nvGrpSpPr>
        <p:grpSpPr>
          <a:xfrm flipH="1">
            <a:off x="7988138" y="60182"/>
            <a:ext cx="290336" cy="198450"/>
            <a:chOff x="4120850" y="4296475"/>
            <a:chExt cx="246675" cy="198450"/>
          </a:xfrm>
        </p:grpSpPr>
        <p:sp>
          <p:nvSpPr>
            <p:cNvPr id="3703" name="Google Shape;3703;p24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4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24"/>
          <p:cNvGrpSpPr/>
          <p:nvPr/>
        </p:nvGrpSpPr>
        <p:grpSpPr>
          <a:xfrm flipH="1">
            <a:off x="-611017" y="2336483"/>
            <a:ext cx="902845" cy="767322"/>
            <a:chOff x="5388125" y="4288200"/>
            <a:chExt cx="472150" cy="759725"/>
          </a:xfrm>
        </p:grpSpPr>
        <p:sp>
          <p:nvSpPr>
            <p:cNvPr id="3706" name="Google Shape;3706;p24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4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4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4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4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4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4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4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4" name="Google Shape;3714;p24"/>
          <p:cNvGrpSpPr/>
          <p:nvPr/>
        </p:nvGrpSpPr>
        <p:grpSpPr>
          <a:xfrm rot="-9900040" flipH="1">
            <a:off x="-138382" y="1418715"/>
            <a:ext cx="490135" cy="464711"/>
            <a:chOff x="2669050" y="4366725"/>
            <a:chExt cx="490150" cy="464725"/>
          </a:xfrm>
        </p:grpSpPr>
        <p:sp>
          <p:nvSpPr>
            <p:cNvPr id="3715" name="Google Shape;3715;p24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4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4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4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9" name="Google Shape;3719;p24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3720" name="Google Shape;3720;p24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4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4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4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">
    <p:spTree>
      <p:nvGrpSpPr>
        <p:cNvPr id="1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89" name="Google Shape;3889;p26"/>
          <p:cNvSpPr txBox="1">
            <a:spLocks noGrp="1"/>
          </p:cNvSpPr>
          <p:nvPr>
            <p:ph type="subTitle" idx="1"/>
          </p:nvPr>
        </p:nvSpPr>
        <p:spPr>
          <a:xfrm>
            <a:off x="1563175" y="3370350"/>
            <a:ext cx="24681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3890" name="Google Shape;3890;p26"/>
          <p:cNvSpPr txBox="1">
            <a:spLocks noGrp="1"/>
          </p:cNvSpPr>
          <p:nvPr>
            <p:ph type="subTitle" idx="2"/>
          </p:nvPr>
        </p:nvSpPr>
        <p:spPr>
          <a:xfrm>
            <a:off x="1563175" y="3790650"/>
            <a:ext cx="246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1" name="Google Shape;3891;p26"/>
          <p:cNvSpPr txBox="1">
            <a:spLocks noGrp="1"/>
          </p:cNvSpPr>
          <p:nvPr>
            <p:ph type="subTitle" idx="3"/>
          </p:nvPr>
        </p:nvSpPr>
        <p:spPr>
          <a:xfrm>
            <a:off x="5112725" y="3370350"/>
            <a:ext cx="24681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500"/>
              <a:buFont typeface="Patua One"/>
              <a:buNone/>
              <a:defRPr sz="2500">
                <a:solidFill>
                  <a:schemeClr val="lt2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3892" name="Google Shape;3892;p26"/>
          <p:cNvSpPr txBox="1">
            <a:spLocks noGrp="1"/>
          </p:cNvSpPr>
          <p:nvPr>
            <p:ph type="subTitle" idx="4"/>
          </p:nvPr>
        </p:nvSpPr>
        <p:spPr>
          <a:xfrm>
            <a:off x="5112725" y="3790650"/>
            <a:ext cx="246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93" name="Google Shape;3893;p26"/>
          <p:cNvGrpSpPr/>
          <p:nvPr/>
        </p:nvGrpSpPr>
        <p:grpSpPr>
          <a:xfrm flipH="1">
            <a:off x="8488379" y="334851"/>
            <a:ext cx="815465" cy="3243027"/>
            <a:chOff x="410375" y="665675"/>
            <a:chExt cx="724150" cy="2879875"/>
          </a:xfrm>
        </p:grpSpPr>
        <p:sp>
          <p:nvSpPr>
            <p:cNvPr id="3894" name="Google Shape;3894;p26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6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6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6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6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6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0" name="Google Shape;3900;p26"/>
          <p:cNvGrpSpPr/>
          <p:nvPr/>
        </p:nvGrpSpPr>
        <p:grpSpPr>
          <a:xfrm flipH="1">
            <a:off x="-136422" y="1326425"/>
            <a:ext cx="623475" cy="1330350"/>
            <a:chOff x="6486725" y="1629300"/>
            <a:chExt cx="623475" cy="1330350"/>
          </a:xfrm>
        </p:grpSpPr>
        <p:sp>
          <p:nvSpPr>
            <p:cNvPr id="3901" name="Google Shape;3901;p26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6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6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6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5" name="Google Shape;3905;p26"/>
          <p:cNvGrpSpPr/>
          <p:nvPr/>
        </p:nvGrpSpPr>
        <p:grpSpPr>
          <a:xfrm flipH="1">
            <a:off x="1511863" y="4611676"/>
            <a:ext cx="902845" cy="767322"/>
            <a:chOff x="5388125" y="4288200"/>
            <a:chExt cx="472150" cy="759725"/>
          </a:xfrm>
        </p:grpSpPr>
        <p:sp>
          <p:nvSpPr>
            <p:cNvPr id="3906" name="Google Shape;3906;p26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6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6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6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6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6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6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6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4" name="Google Shape;3914;p26"/>
          <p:cNvGrpSpPr/>
          <p:nvPr/>
        </p:nvGrpSpPr>
        <p:grpSpPr>
          <a:xfrm flipH="1">
            <a:off x="2315263" y="-436652"/>
            <a:ext cx="740918" cy="1114863"/>
            <a:chOff x="5113525" y="434075"/>
            <a:chExt cx="595450" cy="1012775"/>
          </a:xfrm>
        </p:grpSpPr>
        <p:sp>
          <p:nvSpPr>
            <p:cNvPr id="3915" name="Google Shape;3915;p26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6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6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6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6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6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6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6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3" name="Google Shape;3923;p26"/>
          <p:cNvGrpSpPr/>
          <p:nvPr/>
        </p:nvGrpSpPr>
        <p:grpSpPr>
          <a:xfrm flipH="1">
            <a:off x="2772497" y="4593490"/>
            <a:ext cx="830912" cy="696053"/>
            <a:chOff x="4685275" y="4213825"/>
            <a:chExt cx="601500" cy="503875"/>
          </a:xfrm>
        </p:grpSpPr>
        <p:sp>
          <p:nvSpPr>
            <p:cNvPr id="3924" name="Google Shape;3924;p26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6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6" name="Google Shape;3926;p26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3927" name="Google Shape;3927;p26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6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6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6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6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6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6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6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35" name="Google Shape;3935;p26"/>
          <p:cNvGrpSpPr/>
          <p:nvPr/>
        </p:nvGrpSpPr>
        <p:grpSpPr>
          <a:xfrm flipH="1">
            <a:off x="6381778" y="4747725"/>
            <a:ext cx="490150" cy="464725"/>
            <a:chOff x="2669050" y="4366725"/>
            <a:chExt cx="490150" cy="464725"/>
          </a:xfrm>
        </p:grpSpPr>
        <p:sp>
          <p:nvSpPr>
            <p:cNvPr id="3936" name="Google Shape;3936;p26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6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6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6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0" name="Google Shape;3940;p26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3941" name="Google Shape;3941;p26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6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6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6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45" name="Google Shape;3945;p26"/>
          <p:cNvGrpSpPr/>
          <p:nvPr/>
        </p:nvGrpSpPr>
        <p:grpSpPr>
          <a:xfrm flipH="1">
            <a:off x="5070819" y="-245899"/>
            <a:ext cx="484468" cy="712658"/>
            <a:chOff x="2370050" y="679025"/>
            <a:chExt cx="389350" cy="647400"/>
          </a:xfrm>
        </p:grpSpPr>
        <p:sp>
          <p:nvSpPr>
            <p:cNvPr id="3946" name="Google Shape;3946;p26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6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6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6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6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6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26"/>
          <p:cNvGrpSpPr/>
          <p:nvPr/>
        </p:nvGrpSpPr>
        <p:grpSpPr>
          <a:xfrm rot="-1841229" flipH="1">
            <a:off x="8420013" y="3020035"/>
            <a:ext cx="591310" cy="864049"/>
            <a:chOff x="716850" y="3125000"/>
            <a:chExt cx="525100" cy="767300"/>
          </a:xfrm>
        </p:grpSpPr>
        <p:sp>
          <p:nvSpPr>
            <p:cNvPr id="3953" name="Google Shape;3953;p26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6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6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6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6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6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9" name="Google Shape;3959;p26"/>
          <p:cNvGrpSpPr/>
          <p:nvPr/>
        </p:nvGrpSpPr>
        <p:grpSpPr>
          <a:xfrm flipH="1">
            <a:off x="7567353" y="4560050"/>
            <a:ext cx="509250" cy="469125"/>
            <a:chOff x="1464375" y="4255250"/>
            <a:chExt cx="509250" cy="469125"/>
          </a:xfrm>
        </p:grpSpPr>
        <p:sp>
          <p:nvSpPr>
            <p:cNvPr id="3960" name="Google Shape;3960;p26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6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6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6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6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6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6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6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8" name="Google Shape;3968;p26"/>
          <p:cNvGrpSpPr/>
          <p:nvPr/>
        </p:nvGrpSpPr>
        <p:grpSpPr>
          <a:xfrm flipH="1">
            <a:off x="8427522" y="1857113"/>
            <a:ext cx="132936" cy="123815"/>
            <a:chOff x="1002850" y="2017475"/>
            <a:chExt cx="118050" cy="109950"/>
          </a:xfrm>
        </p:grpSpPr>
        <p:sp>
          <p:nvSpPr>
            <p:cNvPr id="3969" name="Google Shape;3969;p26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6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1" name="Google Shape;3971;p26"/>
          <p:cNvGrpSpPr/>
          <p:nvPr/>
        </p:nvGrpSpPr>
        <p:grpSpPr>
          <a:xfrm flipH="1">
            <a:off x="7068003" y="4657575"/>
            <a:ext cx="116525" cy="110700"/>
            <a:chOff x="2356450" y="4505175"/>
            <a:chExt cx="116525" cy="110700"/>
          </a:xfrm>
        </p:grpSpPr>
        <p:sp>
          <p:nvSpPr>
            <p:cNvPr id="3972" name="Google Shape;3972;p26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6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4" name="Google Shape;3974;p26"/>
          <p:cNvGrpSpPr/>
          <p:nvPr/>
        </p:nvGrpSpPr>
        <p:grpSpPr>
          <a:xfrm flipH="1">
            <a:off x="3209733" y="177022"/>
            <a:ext cx="144961" cy="121583"/>
            <a:chOff x="4410650" y="667200"/>
            <a:chExt cx="116500" cy="110450"/>
          </a:xfrm>
        </p:grpSpPr>
        <p:sp>
          <p:nvSpPr>
            <p:cNvPr id="3975" name="Google Shape;3975;p26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6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7" name="Google Shape;3977;p26"/>
          <p:cNvGrpSpPr/>
          <p:nvPr/>
        </p:nvGrpSpPr>
        <p:grpSpPr>
          <a:xfrm flipH="1">
            <a:off x="8511953" y="4460375"/>
            <a:ext cx="117225" cy="110450"/>
            <a:chOff x="1064200" y="4307975"/>
            <a:chExt cx="117225" cy="110450"/>
          </a:xfrm>
        </p:grpSpPr>
        <p:sp>
          <p:nvSpPr>
            <p:cNvPr id="3978" name="Google Shape;3978;p26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6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0" name="Google Shape;3980;p26"/>
          <p:cNvGrpSpPr/>
          <p:nvPr/>
        </p:nvGrpSpPr>
        <p:grpSpPr>
          <a:xfrm flipH="1">
            <a:off x="471316" y="2125900"/>
            <a:ext cx="116500" cy="109750"/>
            <a:chOff x="6542025" y="2416375"/>
            <a:chExt cx="116500" cy="109750"/>
          </a:xfrm>
        </p:grpSpPr>
        <p:sp>
          <p:nvSpPr>
            <p:cNvPr id="3981" name="Google Shape;3981;p26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6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3" name="Google Shape;3983;p26"/>
          <p:cNvGrpSpPr/>
          <p:nvPr/>
        </p:nvGrpSpPr>
        <p:grpSpPr>
          <a:xfrm flipH="1">
            <a:off x="444066" y="1298175"/>
            <a:ext cx="117300" cy="112775"/>
            <a:chOff x="6568475" y="1588650"/>
            <a:chExt cx="117300" cy="112775"/>
          </a:xfrm>
        </p:grpSpPr>
        <p:sp>
          <p:nvSpPr>
            <p:cNvPr id="3984" name="Google Shape;3984;p26"/>
            <p:cNvSpPr/>
            <p:nvPr/>
          </p:nvSpPr>
          <p:spPr>
            <a:xfrm>
              <a:off x="6588125" y="1606650"/>
              <a:ext cx="79500" cy="78225"/>
            </a:xfrm>
            <a:custGeom>
              <a:avLst/>
              <a:gdLst/>
              <a:ahLst/>
              <a:cxnLst/>
              <a:rect l="l" t="t" r="r" b="b"/>
              <a:pathLst>
                <a:path w="3180" h="3129" extrusionOk="0">
                  <a:moveTo>
                    <a:pt x="1746" y="0"/>
                  </a:moveTo>
                  <a:cubicBezTo>
                    <a:pt x="1622" y="0"/>
                    <a:pt x="1494" y="13"/>
                    <a:pt x="1363" y="37"/>
                  </a:cubicBezTo>
                  <a:cubicBezTo>
                    <a:pt x="818" y="129"/>
                    <a:pt x="0" y="703"/>
                    <a:pt x="0" y="1551"/>
                  </a:cubicBezTo>
                  <a:cubicBezTo>
                    <a:pt x="0" y="2478"/>
                    <a:pt x="666" y="3128"/>
                    <a:pt x="1574" y="3128"/>
                  </a:cubicBezTo>
                  <a:cubicBezTo>
                    <a:pt x="1614" y="3128"/>
                    <a:pt x="1654" y="3127"/>
                    <a:pt x="1695" y="3124"/>
                  </a:cubicBezTo>
                  <a:cubicBezTo>
                    <a:pt x="2513" y="3064"/>
                    <a:pt x="3087" y="2490"/>
                    <a:pt x="3148" y="1643"/>
                  </a:cubicBezTo>
                  <a:cubicBezTo>
                    <a:pt x="3179" y="1187"/>
                    <a:pt x="3027" y="674"/>
                    <a:pt x="2663" y="340"/>
                  </a:cubicBezTo>
                  <a:cubicBezTo>
                    <a:pt x="2398" y="98"/>
                    <a:pt x="2085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6"/>
            <p:cNvSpPr/>
            <p:nvPr/>
          </p:nvSpPr>
          <p:spPr>
            <a:xfrm>
              <a:off x="6568475" y="1588650"/>
              <a:ext cx="117300" cy="112775"/>
            </a:xfrm>
            <a:custGeom>
              <a:avLst/>
              <a:gdLst/>
              <a:ahLst/>
              <a:cxnLst/>
              <a:rect l="l" t="t" r="r" b="b"/>
              <a:pathLst>
                <a:path w="4692" h="4511" extrusionOk="0">
                  <a:moveTo>
                    <a:pt x="2532" y="720"/>
                  </a:moveTo>
                  <a:cubicBezTo>
                    <a:pt x="2871" y="720"/>
                    <a:pt x="3184" y="818"/>
                    <a:pt x="3449" y="1060"/>
                  </a:cubicBezTo>
                  <a:cubicBezTo>
                    <a:pt x="3813" y="1394"/>
                    <a:pt x="3965" y="1907"/>
                    <a:pt x="3934" y="2363"/>
                  </a:cubicBezTo>
                  <a:cubicBezTo>
                    <a:pt x="3873" y="3210"/>
                    <a:pt x="3299" y="3784"/>
                    <a:pt x="2481" y="3844"/>
                  </a:cubicBezTo>
                  <a:cubicBezTo>
                    <a:pt x="2440" y="3847"/>
                    <a:pt x="2400" y="3848"/>
                    <a:pt x="2360" y="3848"/>
                  </a:cubicBezTo>
                  <a:cubicBezTo>
                    <a:pt x="1452" y="3848"/>
                    <a:pt x="786" y="3198"/>
                    <a:pt x="786" y="2271"/>
                  </a:cubicBezTo>
                  <a:cubicBezTo>
                    <a:pt x="786" y="1423"/>
                    <a:pt x="1604" y="849"/>
                    <a:pt x="2149" y="757"/>
                  </a:cubicBezTo>
                  <a:cubicBezTo>
                    <a:pt x="2280" y="733"/>
                    <a:pt x="2408" y="720"/>
                    <a:pt x="2532" y="720"/>
                  </a:cubicBezTo>
                  <a:close/>
                  <a:moveTo>
                    <a:pt x="2403" y="0"/>
                  </a:moveTo>
                  <a:cubicBezTo>
                    <a:pt x="2266" y="0"/>
                    <a:pt x="2121" y="11"/>
                    <a:pt x="1968" y="31"/>
                  </a:cubicBezTo>
                  <a:cubicBezTo>
                    <a:pt x="847" y="305"/>
                    <a:pt x="212" y="999"/>
                    <a:pt x="120" y="2028"/>
                  </a:cubicBezTo>
                  <a:cubicBezTo>
                    <a:pt x="1" y="3373"/>
                    <a:pt x="973" y="4511"/>
                    <a:pt x="2305" y="4511"/>
                  </a:cubicBezTo>
                  <a:cubicBezTo>
                    <a:pt x="2324" y="4511"/>
                    <a:pt x="2342" y="4511"/>
                    <a:pt x="2360" y="4510"/>
                  </a:cubicBezTo>
                  <a:cubicBezTo>
                    <a:pt x="3541" y="4510"/>
                    <a:pt x="4449" y="3755"/>
                    <a:pt x="4599" y="2573"/>
                  </a:cubicBezTo>
                  <a:cubicBezTo>
                    <a:pt x="4691" y="1907"/>
                    <a:pt x="4449" y="1181"/>
                    <a:pt x="3994" y="697"/>
                  </a:cubicBezTo>
                  <a:cubicBezTo>
                    <a:pt x="3568" y="244"/>
                    <a:pt x="3078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6" name="Google Shape;3986;p26"/>
          <p:cNvGrpSpPr/>
          <p:nvPr/>
        </p:nvGrpSpPr>
        <p:grpSpPr>
          <a:xfrm flipH="1">
            <a:off x="8554433" y="526569"/>
            <a:ext cx="229274" cy="344249"/>
            <a:chOff x="804600" y="835925"/>
            <a:chExt cx="203600" cy="305700"/>
          </a:xfrm>
        </p:grpSpPr>
        <p:sp>
          <p:nvSpPr>
            <p:cNvPr id="3987" name="Google Shape;3987;p26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6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9" name="Google Shape;3989;p26"/>
          <p:cNvGrpSpPr/>
          <p:nvPr/>
        </p:nvGrpSpPr>
        <p:grpSpPr>
          <a:xfrm flipH="1">
            <a:off x="8475569" y="-128174"/>
            <a:ext cx="784779" cy="629631"/>
            <a:chOff x="449000" y="254500"/>
            <a:chExt cx="696900" cy="559125"/>
          </a:xfrm>
        </p:grpSpPr>
        <p:sp>
          <p:nvSpPr>
            <p:cNvPr id="3990" name="Google Shape;3990;p26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6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2" name="Google Shape;3992;p26"/>
          <p:cNvGrpSpPr/>
          <p:nvPr/>
        </p:nvGrpSpPr>
        <p:grpSpPr>
          <a:xfrm flipH="1">
            <a:off x="8818503" y="4044725"/>
            <a:ext cx="477850" cy="318300"/>
            <a:chOff x="473225" y="3892325"/>
            <a:chExt cx="477850" cy="318300"/>
          </a:xfrm>
        </p:grpSpPr>
        <p:sp>
          <p:nvSpPr>
            <p:cNvPr id="3993" name="Google Shape;3993;p26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6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5" name="Google Shape;3995;p26"/>
          <p:cNvGrpSpPr/>
          <p:nvPr/>
        </p:nvGrpSpPr>
        <p:grpSpPr>
          <a:xfrm flipH="1">
            <a:off x="5895355" y="4786300"/>
            <a:ext cx="290336" cy="198450"/>
            <a:chOff x="4120850" y="4296475"/>
            <a:chExt cx="246675" cy="198450"/>
          </a:xfrm>
        </p:grpSpPr>
        <p:sp>
          <p:nvSpPr>
            <p:cNvPr id="3996" name="Google Shape;3996;p26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6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8" name="Google Shape;3998;p26"/>
          <p:cNvGrpSpPr/>
          <p:nvPr/>
        </p:nvGrpSpPr>
        <p:grpSpPr>
          <a:xfrm flipH="1">
            <a:off x="287228" y="2950600"/>
            <a:ext cx="191675" cy="235425"/>
            <a:chOff x="6511850" y="2918800"/>
            <a:chExt cx="191675" cy="235425"/>
          </a:xfrm>
        </p:grpSpPr>
        <p:sp>
          <p:nvSpPr>
            <p:cNvPr id="3999" name="Google Shape;3999;p26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6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1" name="Google Shape;4001;p26"/>
          <p:cNvGrpSpPr/>
          <p:nvPr/>
        </p:nvGrpSpPr>
        <p:grpSpPr>
          <a:xfrm flipH="1">
            <a:off x="964627" y="205935"/>
            <a:ext cx="291851" cy="330900"/>
            <a:chOff x="5923100" y="1115500"/>
            <a:chExt cx="234550" cy="300600"/>
          </a:xfrm>
        </p:grpSpPr>
        <p:sp>
          <p:nvSpPr>
            <p:cNvPr id="4002" name="Google Shape;4002;p26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6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4" name="Google Shape;4004;p26"/>
          <p:cNvGrpSpPr/>
          <p:nvPr/>
        </p:nvGrpSpPr>
        <p:grpSpPr>
          <a:xfrm flipH="1">
            <a:off x="3360681" y="4605775"/>
            <a:ext cx="2978634" cy="1176025"/>
            <a:chOff x="2668175" y="4300975"/>
            <a:chExt cx="2530700" cy="1176025"/>
          </a:xfrm>
        </p:grpSpPr>
        <p:sp>
          <p:nvSpPr>
            <p:cNvPr id="4005" name="Google Shape;4005;p26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6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6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6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6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6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1" name="Google Shape;4011;p26"/>
          <p:cNvGrpSpPr/>
          <p:nvPr/>
        </p:nvGrpSpPr>
        <p:grpSpPr>
          <a:xfrm flipH="1">
            <a:off x="6902103" y="4840875"/>
            <a:ext cx="625925" cy="696075"/>
            <a:chOff x="2012950" y="4688475"/>
            <a:chExt cx="625925" cy="696075"/>
          </a:xfrm>
        </p:grpSpPr>
        <p:sp>
          <p:nvSpPr>
            <p:cNvPr id="4012" name="Google Shape;4012;p26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6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26"/>
          <p:cNvGrpSpPr/>
          <p:nvPr/>
        </p:nvGrpSpPr>
        <p:grpSpPr>
          <a:xfrm rot="-1118382" flipH="1">
            <a:off x="776166" y="4362929"/>
            <a:ext cx="500875" cy="1051348"/>
            <a:chOff x="5942750" y="4260975"/>
            <a:chExt cx="500900" cy="1051400"/>
          </a:xfrm>
        </p:grpSpPr>
        <p:sp>
          <p:nvSpPr>
            <p:cNvPr id="4015" name="Google Shape;4015;p26"/>
            <p:cNvSpPr/>
            <p:nvPr/>
          </p:nvSpPr>
          <p:spPr>
            <a:xfrm>
              <a:off x="5959400" y="4273875"/>
              <a:ext cx="466100" cy="1020700"/>
            </a:xfrm>
            <a:custGeom>
              <a:avLst/>
              <a:gdLst/>
              <a:ahLst/>
              <a:cxnLst/>
              <a:rect l="l" t="t" r="r" b="b"/>
              <a:pathLst>
                <a:path w="18644" h="40828" extrusionOk="0">
                  <a:moveTo>
                    <a:pt x="5083" y="0"/>
                  </a:moveTo>
                  <a:cubicBezTo>
                    <a:pt x="4539" y="0"/>
                    <a:pt x="3972" y="130"/>
                    <a:pt x="3390" y="423"/>
                  </a:cubicBezTo>
                  <a:cubicBezTo>
                    <a:pt x="122" y="2029"/>
                    <a:pt x="1" y="6053"/>
                    <a:pt x="848" y="9140"/>
                  </a:cubicBezTo>
                  <a:cubicBezTo>
                    <a:pt x="1604" y="11924"/>
                    <a:pt x="3088" y="14466"/>
                    <a:pt x="3632" y="17311"/>
                  </a:cubicBezTo>
                  <a:cubicBezTo>
                    <a:pt x="4206" y="20277"/>
                    <a:pt x="3814" y="23243"/>
                    <a:pt x="3753" y="26209"/>
                  </a:cubicBezTo>
                  <a:cubicBezTo>
                    <a:pt x="3572" y="32111"/>
                    <a:pt x="5751" y="37014"/>
                    <a:pt x="10170" y="40828"/>
                  </a:cubicBezTo>
                  <a:cubicBezTo>
                    <a:pt x="11167" y="39556"/>
                    <a:pt x="12922" y="38648"/>
                    <a:pt x="14225" y="37862"/>
                  </a:cubicBezTo>
                  <a:cubicBezTo>
                    <a:pt x="15222" y="37256"/>
                    <a:pt x="16251" y="36680"/>
                    <a:pt x="17280" y="36106"/>
                  </a:cubicBezTo>
                  <a:cubicBezTo>
                    <a:pt x="17675" y="35893"/>
                    <a:pt x="18159" y="35562"/>
                    <a:pt x="18644" y="35409"/>
                  </a:cubicBezTo>
                  <a:cubicBezTo>
                    <a:pt x="14649" y="32322"/>
                    <a:pt x="12014" y="27661"/>
                    <a:pt x="11470" y="22608"/>
                  </a:cubicBezTo>
                  <a:cubicBezTo>
                    <a:pt x="11138" y="19643"/>
                    <a:pt x="11772" y="16737"/>
                    <a:pt x="11954" y="13771"/>
                  </a:cubicBezTo>
                  <a:cubicBezTo>
                    <a:pt x="12106" y="10532"/>
                    <a:pt x="11562" y="7142"/>
                    <a:pt x="10170" y="4208"/>
                  </a:cubicBezTo>
                  <a:cubicBezTo>
                    <a:pt x="9217" y="2231"/>
                    <a:pt x="7342" y="0"/>
                    <a:pt x="5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6"/>
            <p:cNvSpPr/>
            <p:nvPr/>
          </p:nvSpPr>
          <p:spPr>
            <a:xfrm>
              <a:off x="5942750" y="4260975"/>
              <a:ext cx="500900" cy="1051400"/>
            </a:xfrm>
            <a:custGeom>
              <a:avLst/>
              <a:gdLst/>
              <a:ahLst/>
              <a:cxnLst/>
              <a:rect l="l" t="t" r="r" b="b"/>
              <a:pathLst>
                <a:path w="20036" h="42056" extrusionOk="0">
                  <a:moveTo>
                    <a:pt x="5749" y="516"/>
                  </a:moveTo>
                  <a:cubicBezTo>
                    <a:pt x="8008" y="516"/>
                    <a:pt x="9883" y="2747"/>
                    <a:pt x="10836" y="4724"/>
                  </a:cubicBezTo>
                  <a:cubicBezTo>
                    <a:pt x="12228" y="7658"/>
                    <a:pt x="12772" y="11048"/>
                    <a:pt x="12620" y="14287"/>
                  </a:cubicBezTo>
                  <a:cubicBezTo>
                    <a:pt x="12438" y="17253"/>
                    <a:pt x="11804" y="20159"/>
                    <a:pt x="12136" y="23124"/>
                  </a:cubicBezTo>
                  <a:cubicBezTo>
                    <a:pt x="12680" y="28177"/>
                    <a:pt x="15315" y="32838"/>
                    <a:pt x="19310" y="35925"/>
                  </a:cubicBezTo>
                  <a:cubicBezTo>
                    <a:pt x="18825" y="36078"/>
                    <a:pt x="18341" y="36409"/>
                    <a:pt x="17946" y="36622"/>
                  </a:cubicBezTo>
                  <a:cubicBezTo>
                    <a:pt x="16917" y="37196"/>
                    <a:pt x="15888" y="37772"/>
                    <a:pt x="14891" y="38378"/>
                  </a:cubicBezTo>
                  <a:cubicBezTo>
                    <a:pt x="13588" y="39164"/>
                    <a:pt x="11833" y="40072"/>
                    <a:pt x="10836" y="41344"/>
                  </a:cubicBezTo>
                  <a:cubicBezTo>
                    <a:pt x="6417" y="37530"/>
                    <a:pt x="4238" y="32627"/>
                    <a:pt x="4419" y="26725"/>
                  </a:cubicBezTo>
                  <a:cubicBezTo>
                    <a:pt x="4480" y="23759"/>
                    <a:pt x="4872" y="20793"/>
                    <a:pt x="4298" y="17827"/>
                  </a:cubicBezTo>
                  <a:cubicBezTo>
                    <a:pt x="3754" y="14982"/>
                    <a:pt x="2270" y="12440"/>
                    <a:pt x="1514" y="9656"/>
                  </a:cubicBezTo>
                  <a:cubicBezTo>
                    <a:pt x="667" y="6569"/>
                    <a:pt x="788" y="2545"/>
                    <a:pt x="4056" y="939"/>
                  </a:cubicBezTo>
                  <a:cubicBezTo>
                    <a:pt x="4638" y="646"/>
                    <a:pt x="5205" y="516"/>
                    <a:pt x="5749" y="516"/>
                  </a:cubicBezTo>
                  <a:close/>
                  <a:moveTo>
                    <a:pt x="5851" y="1"/>
                  </a:moveTo>
                  <a:cubicBezTo>
                    <a:pt x="3207" y="1"/>
                    <a:pt x="752" y="2296"/>
                    <a:pt x="364" y="5450"/>
                  </a:cubicBezTo>
                  <a:cubicBezTo>
                    <a:pt x="1" y="8598"/>
                    <a:pt x="1393" y="11563"/>
                    <a:pt x="2483" y="14437"/>
                  </a:cubicBezTo>
                  <a:cubicBezTo>
                    <a:pt x="3843" y="17979"/>
                    <a:pt x="3935" y="21309"/>
                    <a:pt x="3754" y="25061"/>
                  </a:cubicBezTo>
                  <a:cubicBezTo>
                    <a:pt x="3572" y="28511"/>
                    <a:pt x="3722" y="31809"/>
                    <a:pt x="5114" y="35017"/>
                  </a:cubicBezTo>
                  <a:cubicBezTo>
                    <a:pt x="6296" y="37772"/>
                    <a:pt x="8201" y="40283"/>
                    <a:pt x="10683" y="42009"/>
                  </a:cubicBezTo>
                  <a:cubicBezTo>
                    <a:pt x="10729" y="42042"/>
                    <a:pt x="10777" y="42056"/>
                    <a:pt x="10824" y="42056"/>
                  </a:cubicBezTo>
                  <a:cubicBezTo>
                    <a:pt x="10998" y="42056"/>
                    <a:pt x="11161" y="41865"/>
                    <a:pt x="11138" y="41675"/>
                  </a:cubicBezTo>
                  <a:cubicBezTo>
                    <a:pt x="12167" y="40315"/>
                    <a:pt x="14194" y="39375"/>
                    <a:pt x="15617" y="38528"/>
                  </a:cubicBezTo>
                  <a:cubicBezTo>
                    <a:pt x="16465" y="38044"/>
                    <a:pt x="17341" y="37530"/>
                    <a:pt x="18189" y="37075"/>
                  </a:cubicBezTo>
                  <a:cubicBezTo>
                    <a:pt x="18673" y="36804"/>
                    <a:pt x="19278" y="36562"/>
                    <a:pt x="19702" y="36199"/>
                  </a:cubicBezTo>
                  <a:cubicBezTo>
                    <a:pt x="19854" y="36199"/>
                    <a:pt x="20036" y="35956"/>
                    <a:pt x="19854" y="35835"/>
                  </a:cubicBezTo>
                  <a:cubicBezTo>
                    <a:pt x="14799" y="31870"/>
                    <a:pt x="12136" y="25756"/>
                    <a:pt x="12651" y="19372"/>
                  </a:cubicBezTo>
                  <a:cubicBezTo>
                    <a:pt x="12954" y="15951"/>
                    <a:pt x="13499" y="12682"/>
                    <a:pt x="12862" y="9263"/>
                  </a:cubicBezTo>
                  <a:cubicBezTo>
                    <a:pt x="12378" y="6629"/>
                    <a:pt x="11441" y="3724"/>
                    <a:pt x="9564" y="1726"/>
                  </a:cubicBezTo>
                  <a:cubicBezTo>
                    <a:pt x="8420" y="524"/>
                    <a:pt x="7114" y="1"/>
                    <a:pt x="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7" name="Google Shape;4017;p26"/>
          <p:cNvGrpSpPr/>
          <p:nvPr/>
        </p:nvGrpSpPr>
        <p:grpSpPr>
          <a:xfrm flipH="1">
            <a:off x="-109647" y="3148875"/>
            <a:ext cx="726375" cy="2065675"/>
            <a:chOff x="8543250" y="3148875"/>
            <a:chExt cx="726375" cy="2065675"/>
          </a:xfrm>
        </p:grpSpPr>
        <p:sp>
          <p:nvSpPr>
            <p:cNvPr id="4018" name="Google Shape;4018;p26"/>
            <p:cNvSpPr/>
            <p:nvPr/>
          </p:nvSpPr>
          <p:spPr>
            <a:xfrm>
              <a:off x="8787600" y="3371275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6"/>
            <p:cNvSpPr/>
            <p:nvPr/>
          </p:nvSpPr>
          <p:spPr>
            <a:xfrm>
              <a:off x="8553050" y="3170025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6"/>
            <p:cNvSpPr/>
            <p:nvPr/>
          </p:nvSpPr>
          <p:spPr>
            <a:xfrm>
              <a:off x="8915500" y="3487000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6"/>
            <p:cNvSpPr/>
            <p:nvPr/>
          </p:nvSpPr>
          <p:spPr>
            <a:xfrm>
              <a:off x="8655950" y="3248700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6"/>
            <p:cNvSpPr/>
            <p:nvPr/>
          </p:nvSpPr>
          <p:spPr>
            <a:xfrm>
              <a:off x="8543250" y="3148875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3" name="Google Shape;4023;p26"/>
          <p:cNvGrpSpPr/>
          <p:nvPr/>
        </p:nvGrpSpPr>
        <p:grpSpPr>
          <a:xfrm rot="-1491959" flipH="1">
            <a:off x="-645989" y="-213509"/>
            <a:ext cx="1503010" cy="1169783"/>
            <a:chOff x="5705550" y="353600"/>
            <a:chExt cx="1503000" cy="1169775"/>
          </a:xfrm>
        </p:grpSpPr>
        <p:sp>
          <p:nvSpPr>
            <p:cNvPr id="4024" name="Google Shape;4024;p26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6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6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6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6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6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0" name="Google Shape;4030;p26"/>
          <p:cNvGrpSpPr/>
          <p:nvPr/>
        </p:nvGrpSpPr>
        <p:grpSpPr>
          <a:xfrm flipH="1">
            <a:off x="3073202" y="-295057"/>
            <a:ext cx="1853758" cy="699228"/>
            <a:chOff x="3147075" y="238350"/>
            <a:chExt cx="1489800" cy="635200"/>
          </a:xfrm>
        </p:grpSpPr>
        <p:sp>
          <p:nvSpPr>
            <p:cNvPr id="4031" name="Google Shape;4031;p26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6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6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6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6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6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7" name="Google Shape;4037;p26"/>
          <p:cNvGrpSpPr/>
          <p:nvPr/>
        </p:nvGrpSpPr>
        <p:grpSpPr>
          <a:xfrm flipH="1">
            <a:off x="5802405" y="-366906"/>
            <a:ext cx="1626829" cy="904858"/>
            <a:chOff x="1197325" y="311525"/>
            <a:chExt cx="1307425" cy="822000"/>
          </a:xfrm>
        </p:grpSpPr>
        <p:sp>
          <p:nvSpPr>
            <p:cNvPr id="4038" name="Google Shape;4038;p26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6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6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6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6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6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4" name="Google Shape;4044;p26"/>
          <p:cNvGrpSpPr/>
          <p:nvPr/>
        </p:nvGrpSpPr>
        <p:grpSpPr>
          <a:xfrm flipH="1">
            <a:off x="7719028" y="4596825"/>
            <a:ext cx="1546525" cy="1078375"/>
            <a:chOff x="427825" y="4292025"/>
            <a:chExt cx="1546525" cy="1078375"/>
          </a:xfrm>
        </p:grpSpPr>
        <p:sp>
          <p:nvSpPr>
            <p:cNvPr id="4045" name="Google Shape;4045;p26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6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6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6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6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6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6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2" name="Google Shape;4052;p26"/>
          <p:cNvGrpSpPr/>
          <p:nvPr/>
        </p:nvGrpSpPr>
        <p:grpSpPr>
          <a:xfrm flipH="1">
            <a:off x="7447763" y="-425212"/>
            <a:ext cx="902845" cy="767322"/>
            <a:chOff x="5388125" y="4288200"/>
            <a:chExt cx="472150" cy="759725"/>
          </a:xfrm>
        </p:grpSpPr>
        <p:sp>
          <p:nvSpPr>
            <p:cNvPr id="4053" name="Google Shape;4053;p26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6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6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6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6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6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6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6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1" name="Google Shape;4061;p26"/>
          <p:cNvGrpSpPr/>
          <p:nvPr/>
        </p:nvGrpSpPr>
        <p:grpSpPr>
          <a:xfrm flipH="1">
            <a:off x="1305429" y="-124125"/>
            <a:ext cx="623475" cy="574350"/>
            <a:chOff x="1464375" y="4255250"/>
            <a:chExt cx="509250" cy="469125"/>
          </a:xfrm>
        </p:grpSpPr>
        <p:sp>
          <p:nvSpPr>
            <p:cNvPr id="4062" name="Google Shape;4062;p26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6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6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6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6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6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6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6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0" name="Google Shape;4070;p26"/>
          <p:cNvGrpSpPr/>
          <p:nvPr/>
        </p:nvGrpSpPr>
        <p:grpSpPr>
          <a:xfrm flipH="1">
            <a:off x="742955" y="21550"/>
            <a:ext cx="290336" cy="198450"/>
            <a:chOff x="4120850" y="4296475"/>
            <a:chExt cx="246675" cy="198450"/>
          </a:xfrm>
        </p:grpSpPr>
        <p:sp>
          <p:nvSpPr>
            <p:cNvPr id="4071" name="Google Shape;4071;p26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6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6" name="Google Shape;5246;p33"/>
          <p:cNvGrpSpPr/>
          <p:nvPr/>
        </p:nvGrpSpPr>
        <p:grpSpPr>
          <a:xfrm flipH="1">
            <a:off x="8488379" y="334851"/>
            <a:ext cx="815465" cy="3243027"/>
            <a:chOff x="410375" y="665675"/>
            <a:chExt cx="724150" cy="2879875"/>
          </a:xfrm>
        </p:grpSpPr>
        <p:sp>
          <p:nvSpPr>
            <p:cNvPr id="5247" name="Google Shape;5247;p33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3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3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3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3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3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3" name="Google Shape;5253;p33"/>
          <p:cNvGrpSpPr/>
          <p:nvPr/>
        </p:nvGrpSpPr>
        <p:grpSpPr>
          <a:xfrm flipH="1">
            <a:off x="-136422" y="1326425"/>
            <a:ext cx="623475" cy="1330350"/>
            <a:chOff x="6486725" y="1629300"/>
            <a:chExt cx="623475" cy="1330350"/>
          </a:xfrm>
        </p:grpSpPr>
        <p:sp>
          <p:nvSpPr>
            <p:cNvPr id="5254" name="Google Shape;5254;p33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3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3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3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8" name="Google Shape;5258;p33"/>
          <p:cNvGrpSpPr/>
          <p:nvPr/>
        </p:nvGrpSpPr>
        <p:grpSpPr>
          <a:xfrm flipH="1">
            <a:off x="1511863" y="4611676"/>
            <a:ext cx="902845" cy="767322"/>
            <a:chOff x="5388125" y="4288200"/>
            <a:chExt cx="472150" cy="759725"/>
          </a:xfrm>
        </p:grpSpPr>
        <p:sp>
          <p:nvSpPr>
            <p:cNvPr id="5259" name="Google Shape;5259;p33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3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3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3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3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3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3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3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7" name="Google Shape;5267;p33"/>
          <p:cNvGrpSpPr/>
          <p:nvPr/>
        </p:nvGrpSpPr>
        <p:grpSpPr>
          <a:xfrm flipH="1">
            <a:off x="2315263" y="-436652"/>
            <a:ext cx="740918" cy="1114863"/>
            <a:chOff x="5113525" y="434075"/>
            <a:chExt cx="595450" cy="1012775"/>
          </a:xfrm>
        </p:grpSpPr>
        <p:sp>
          <p:nvSpPr>
            <p:cNvPr id="5268" name="Google Shape;5268;p33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3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3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3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3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3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3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3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6" name="Google Shape;5276;p33"/>
          <p:cNvGrpSpPr/>
          <p:nvPr/>
        </p:nvGrpSpPr>
        <p:grpSpPr>
          <a:xfrm flipH="1">
            <a:off x="2772497" y="4593490"/>
            <a:ext cx="830912" cy="696053"/>
            <a:chOff x="4685275" y="4213825"/>
            <a:chExt cx="601500" cy="503875"/>
          </a:xfrm>
        </p:grpSpPr>
        <p:sp>
          <p:nvSpPr>
            <p:cNvPr id="5277" name="Google Shape;5277;p33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3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9" name="Google Shape;5279;p33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5280" name="Google Shape;5280;p33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33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33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33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33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33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33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33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8" name="Google Shape;5288;p33"/>
          <p:cNvGrpSpPr/>
          <p:nvPr/>
        </p:nvGrpSpPr>
        <p:grpSpPr>
          <a:xfrm flipH="1">
            <a:off x="6381778" y="4747725"/>
            <a:ext cx="490150" cy="464725"/>
            <a:chOff x="2669050" y="4366725"/>
            <a:chExt cx="490150" cy="464725"/>
          </a:xfrm>
        </p:grpSpPr>
        <p:sp>
          <p:nvSpPr>
            <p:cNvPr id="5289" name="Google Shape;5289;p33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3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3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3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93" name="Google Shape;5293;p33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5294" name="Google Shape;5294;p33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33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33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33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98" name="Google Shape;5298;p33"/>
          <p:cNvGrpSpPr/>
          <p:nvPr/>
        </p:nvGrpSpPr>
        <p:grpSpPr>
          <a:xfrm flipH="1">
            <a:off x="5070819" y="-245899"/>
            <a:ext cx="484468" cy="712658"/>
            <a:chOff x="2370050" y="679025"/>
            <a:chExt cx="389350" cy="647400"/>
          </a:xfrm>
        </p:grpSpPr>
        <p:sp>
          <p:nvSpPr>
            <p:cNvPr id="5299" name="Google Shape;5299;p33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3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3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3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3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3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5" name="Google Shape;5305;p33"/>
          <p:cNvGrpSpPr/>
          <p:nvPr/>
        </p:nvGrpSpPr>
        <p:grpSpPr>
          <a:xfrm rot="-1841229" flipH="1">
            <a:off x="8420013" y="3020035"/>
            <a:ext cx="591310" cy="864049"/>
            <a:chOff x="716850" y="3125000"/>
            <a:chExt cx="525100" cy="767300"/>
          </a:xfrm>
        </p:grpSpPr>
        <p:sp>
          <p:nvSpPr>
            <p:cNvPr id="5306" name="Google Shape;5306;p33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3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3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3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3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3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33"/>
          <p:cNvGrpSpPr/>
          <p:nvPr/>
        </p:nvGrpSpPr>
        <p:grpSpPr>
          <a:xfrm flipH="1">
            <a:off x="7567353" y="4560050"/>
            <a:ext cx="509250" cy="469125"/>
            <a:chOff x="1464375" y="4255250"/>
            <a:chExt cx="509250" cy="469125"/>
          </a:xfrm>
        </p:grpSpPr>
        <p:sp>
          <p:nvSpPr>
            <p:cNvPr id="5313" name="Google Shape;5313;p33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3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3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3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3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3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3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3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1" name="Google Shape;5321;p33"/>
          <p:cNvGrpSpPr/>
          <p:nvPr/>
        </p:nvGrpSpPr>
        <p:grpSpPr>
          <a:xfrm flipH="1">
            <a:off x="8427522" y="1857113"/>
            <a:ext cx="132936" cy="123815"/>
            <a:chOff x="1002850" y="2017475"/>
            <a:chExt cx="118050" cy="109950"/>
          </a:xfrm>
        </p:grpSpPr>
        <p:sp>
          <p:nvSpPr>
            <p:cNvPr id="5322" name="Google Shape;5322;p33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3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4" name="Google Shape;5324;p33"/>
          <p:cNvGrpSpPr/>
          <p:nvPr/>
        </p:nvGrpSpPr>
        <p:grpSpPr>
          <a:xfrm flipH="1">
            <a:off x="7068003" y="4657575"/>
            <a:ext cx="116525" cy="110700"/>
            <a:chOff x="2356450" y="4505175"/>
            <a:chExt cx="116525" cy="110700"/>
          </a:xfrm>
        </p:grpSpPr>
        <p:sp>
          <p:nvSpPr>
            <p:cNvPr id="5325" name="Google Shape;5325;p33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3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7" name="Google Shape;5327;p33"/>
          <p:cNvGrpSpPr/>
          <p:nvPr/>
        </p:nvGrpSpPr>
        <p:grpSpPr>
          <a:xfrm flipH="1">
            <a:off x="3209733" y="177022"/>
            <a:ext cx="144961" cy="121583"/>
            <a:chOff x="4410650" y="667200"/>
            <a:chExt cx="116500" cy="110450"/>
          </a:xfrm>
        </p:grpSpPr>
        <p:sp>
          <p:nvSpPr>
            <p:cNvPr id="5328" name="Google Shape;5328;p33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3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33"/>
          <p:cNvGrpSpPr/>
          <p:nvPr/>
        </p:nvGrpSpPr>
        <p:grpSpPr>
          <a:xfrm flipH="1">
            <a:off x="8511953" y="4460375"/>
            <a:ext cx="117225" cy="110450"/>
            <a:chOff x="1064200" y="4307975"/>
            <a:chExt cx="117225" cy="110450"/>
          </a:xfrm>
        </p:grpSpPr>
        <p:sp>
          <p:nvSpPr>
            <p:cNvPr id="5331" name="Google Shape;5331;p33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3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33"/>
          <p:cNvGrpSpPr/>
          <p:nvPr/>
        </p:nvGrpSpPr>
        <p:grpSpPr>
          <a:xfrm flipH="1">
            <a:off x="471316" y="2125900"/>
            <a:ext cx="116500" cy="109750"/>
            <a:chOff x="6542025" y="2416375"/>
            <a:chExt cx="116500" cy="109750"/>
          </a:xfrm>
        </p:grpSpPr>
        <p:sp>
          <p:nvSpPr>
            <p:cNvPr id="5334" name="Google Shape;5334;p33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3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6" name="Google Shape;5336;p33"/>
          <p:cNvGrpSpPr/>
          <p:nvPr/>
        </p:nvGrpSpPr>
        <p:grpSpPr>
          <a:xfrm flipH="1">
            <a:off x="444066" y="1298175"/>
            <a:ext cx="117300" cy="112775"/>
            <a:chOff x="6568475" y="1588650"/>
            <a:chExt cx="117300" cy="112775"/>
          </a:xfrm>
        </p:grpSpPr>
        <p:sp>
          <p:nvSpPr>
            <p:cNvPr id="5337" name="Google Shape;5337;p33"/>
            <p:cNvSpPr/>
            <p:nvPr/>
          </p:nvSpPr>
          <p:spPr>
            <a:xfrm>
              <a:off x="6588125" y="1606650"/>
              <a:ext cx="79500" cy="78225"/>
            </a:xfrm>
            <a:custGeom>
              <a:avLst/>
              <a:gdLst/>
              <a:ahLst/>
              <a:cxnLst/>
              <a:rect l="l" t="t" r="r" b="b"/>
              <a:pathLst>
                <a:path w="3180" h="3129" extrusionOk="0">
                  <a:moveTo>
                    <a:pt x="1746" y="0"/>
                  </a:moveTo>
                  <a:cubicBezTo>
                    <a:pt x="1622" y="0"/>
                    <a:pt x="1494" y="13"/>
                    <a:pt x="1363" y="37"/>
                  </a:cubicBezTo>
                  <a:cubicBezTo>
                    <a:pt x="818" y="129"/>
                    <a:pt x="0" y="703"/>
                    <a:pt x="0" y="1551"/>
                  </a:cubicBezTo>
                  <a:cubicBezTo>
                    <a:pt x="0" y="2478"/>
                    <a:pt x="666" y="3128"/>
                    <a:pt x="1574" y="3128"/>
                  </a:cubicBezTo>
                  <a:cubicBezTo>
                    <a:pt x="1614" y="3128"/>
                    <a:pt x="1654" y="3127"/>
                    <a:pt x="1695" y="3124"/>
                  </a:cubicBezTo>
                  <a:cubicBezTo>
                    <a:pt x="2513" y="3064"/>
                    <a:pt x="3087" y="2490"/>
                    <a:pt x="3148" y="1643"/>
                  </a:cubicBezTo>
                  <a:cubicBezTo>
                    <a:pt x="3179" y="1187"/>
                    <a:pt x="3027" y="674"/>
                    <a:pt x="2663" y="340"/>
                  </a:cubicBezTo>
                  <a:cubicBezTo>
                    <a:pt x="2398" y="98"/>
                    <a:pt x="2085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3"/>
            <p:cNvSpPr/>
            <p:nvPr/>
          </p:nvSpPr>
          <p:spPr>
            <a:xfrm>
              <a:off x="6568475" y="1588650"/>
              <a:ext cx="117300" cy="112775"/>
            </a:xfrm>
            <a:custGeom>
              <a:avLst/>
              <a:gdLst/>
              <a:ahLst/>
              <a:cxnLst/>
              <a:rect l="l" t="t" r="r" b="b"/>
              <a:pathLst>
                <a:path w="4692" h="4511" extrusionOk="0">
                  <a:moveTo>
                    <a:pt x="2532" y="720"/>
                  </a:moveTo>
                  <a:cubicBezTo>
                    <a:pt x="2871" y="720"/>
                    <a:pt x="3184" y="818"/>
                    <a:pt x="3449" y="1060"/>
                  </a:cubicBezTo>
                  <a:cubicBezTo>
                    <a:pt x="3813" y="1394"/>
                    <a:pt x="3965" y="1907"/>
                    <a:pt x="3934" y="2363"/>
                  </a:cubicBezTo>
                  <a:cubicBezTo>
                    <a:pt x="3873" y="3210"/>
                    <a:pt x="3299" y="3784"/>
                    <a:pt x="2481" y="3844"/>
                  </a:cubicBezTo>
                  <a:cubicBezTo>
                    <a:pt x="2440" y="3847"/>
                    <a:pt x="2400" y="3848"/>
                    <a:pt x="2360" y="3848"/>
                  </a:cubicBezTo>
                  <a:cubicBezTo>
                    <a:pt x="1452" y="3848"/>
                    <a:pt x="786" y="3198"/>
                    <a:pt x="786" y="2271"/>
                  </a:cubicBezTo>
                  <a:cubicBezTo>
                    <a:pt x="786" y="1423"/>
                    <a:pt x="1604" y="849"/>
                    <a:pt x="2149" y="757"/>
                  </a:cubicBezTo>
                  <a:cubicBezTo>
                    <a:pt x="2280" y="733"/>
                    <a:pt x="2408" y="720"/>
                    <a:pt x="2532" y="720"/>
                  </a:cubicBezTo>
                  <a:close/>
                  <a:moveTo>
                    <a:pt x="2403" y="0"/>
                  </a:moveTo>
                  <a:cubicBezTo>
                    <a:pt x="2266" y="0"/>
                    <a:pt x="2121" y="11"/>
                    <a:pt x="1968" y="31"/>
                  </a:cubicBezTo>
                  <a:cubicBezTo>
                    <a:pt x="847" y="305"/>
                    <a:pt x="212" y="999"/>
                    <a:pt x="120" y="2028"/>
                  </a:cubicBezTo>
                  <a:cubicBezTo>
                    <a:pt x="1" y="3373"/>
                    <a:pt x="973" y="4511"/>
                    <a:pt x="2305" y="4511"/>
                  </a:cubicBezTo>
                  <a:cubicBezTo>
                    <a:pt x="2324" y="4511"/>
                    <a:pt x="2342" y="4511"/>
                    <a:pt x="2360" y="4510"/>
                  </a:cubicBezTo>
                  <a:cubicBezTo>
                    <a:pt x="3541" y="4510"/>
                    <a:pt x="4449" y="3755"/>
                    <a:pt x="4599" y="2573"/>
                  </a:cubicBezTo>
                  <a:cubicBezTo>
                    <a:pt x="4691" y="1907"/>
                    <a:pt x="4449" y="1181"/>
                    <a:pt x="3994" y="697"/>
                  </a:cubicBezTo>
                  <a:cubicBezTo>
                    <a:pt x="3568" y="244"/>
                    <a:pt x="3078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9" name="Google Shape;5339;p33"/>
          <p:cNvGrpSpPr/>
          <p:nvPr/>
        </p:nvGrpSpPr>
        <p:grpSpPr>
          <a:xfrm flipH="1">
            <a:off x="8554433" y="526569"/>
            <a:ext cx="229274" cy="344249"/>
            <a:chOff x="804600" y="835925"/>
            <a:chExt cx="203600" cy="305700"/>
          </a:xfrm>
        </p:grpSpPr>
        <p:sp>
          <p:nvSpPr>
            <p:cNvPr id="5340" name="Google Shape;5340;p33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3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2" name="Google Shape;5342;p33"/>
          <p:cNvGrpSpPr/>
          <p:nvPr/>
        </p:nvGrpSpPr>
        <p:grpSpPr>
          <a:xfrm flipH="1">
            <a:off x="8475569" y="-128174"/>
            <a:ext cx="784779" cy="629631"/>
            <a:chOff x="449000" y="254500"/>
            <a:chExt cx="696900" cy="559125"/>
          </a:xfrm>
        </p:grpSpPr>
        <p:sp>
          <p:nvSpPr>
            <p:cNvPr id="5343" name="Google Shape;5343;p33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3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5" name="Google Shape;5345;p33"/>
          <p:cNvGrpSpPr/>
          <p:nvPr/>
        </p:nvGrpSpPr>
        <p:grpSpPr>
          <a:xfrm flipH="1">
            <a:off x="8818503" y="4044725"/>
            <a:ext cx="477850" cy="318300"/>
            <a:chOff x="473225" y="3892325"/>
            <a:chExt cx="477850" cy="318300"/>
          </a:xfrm>
        </p:grpSpPr>
        <p:sp>
          <p:nvSpPr>
            <p:cNvPr id="5346" name="Google Shape;5346;p33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3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33"/>
          <p:cNvGrpSpPr/>
          <p:nvPr/>
        </p:nvGrpSpPr>
        <p:grpSpPr>
          <a:xfrm flipH="1">
            <a:off x="5895355" y="4786300"/>
            <a:ext cx="290336" cy="198450"/>
            <a:chOff x="4120850" y="4296475"/>
            <a:chExt cx="246675" cy="198450"/>
          </a:xfrm>
        </p:grpSpPr>
        <p:sp>
          <p:nvSpPr>
            <p:cNvPr id="5349" name="Google Shape;5349;p33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3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1" name="Google Shape;5351;p33"/>
          <p:cNvGrpSpPr/>
          <p:nvPr/>
        </p:nvGrpSpPr>
        <p:grpSpPr>
          <a:xfrm flipH="1">
            <a:off x="287228" y="2950600"/>
            <a:ext cx="191675" cy="235425"/>
            <a:chOff x="6511850" y="2918800"/>
            <a:chExt cx="191675" cy="235425"/>
          </a:xfrm>
        </p:grpSpPr>
        <p:sp>
          <p:nvSpPr>
            <p:cNvPr id="5352" name="Google Shape;5352;p33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3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4" name="Google Shape;5354;p33"/>
          <p:cNvGrpSpPr/>
          <p:nvPr/>
        </p:nvGrpSpPr>
        <p:grpSpPr>
          <a:xfrm flipH="1">
            <a:off x="964627" y="205935"/>
            <a:ext cx="291851" cy="330900"/>
            <a:chOff x="5923100" y="1115500"/>
            <a:chExt cx="234550" cy="300600"/>
          </a:xfrm>
        </p:grpSpPr>
        <p:sp>
          <p:nvSpPr>
            <p:cNvPr id="5355" name="Google Shape;5355;p33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3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7" name="Google Shape;5357;p33"/>
          <p:cNvGrpSpPr/>
          <p:nvPr/>
        </p:nvGrpSpPr>
        <p:grpSpPr>
          <a:xfrm flipH="1">
            <a:off x="3360681" y="4605775"/>
            <a:ext cx="2978634" cy="1176025"/>
            <a:chOff x="2668175" y="4300975"/>
            <a:chExt cx="2530700" cy="1176025"/>
          </a:xfrm>
        </p:grpSpPr>
        <p:sp>
          <p:nvSpPr>
            <p:cNvPr id="5358" name="Google Shape;5358;p33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3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3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3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3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3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4" name="Google Shape;5364;p33"/>
          <p:cNvGrpSpPr/>
          <p:nvPr/>
        </p:nvGrpSpPr>
        <p:grpSpPr>
          <a:xfrm flipH="1">
            <a:off x="6902103" y="4840875"/>
            <a:ext cx="625925" cy="696075"/>
            <a:chOff x="2012950" y="4688475"/>
            <a:chExt cx="625925" cy="696075"/>
          </a:xfrm>
        </p:grpSpPr>
        <p:sp>
          <p:nvSpPr>
            <p:cNvPr id="5365" name="Google Shape;5365;p33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3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7" name="Google Shape;5367;p33"/>
          <p:cNvGrpSpPr/>
          <p:nvPr/>
        </p:nvGrpSpPr>
        <p:grpSpPr>
          <a:xfrm rot="-1118382" flipH="1">
            <a:off x="776166" y="4362929"/>
            <a:ext cx="500875" cy="1051348"/>
            <a:chOff x="5942750" y="4260975"/>
            <a:chExt cx="500900" cy="1051400"/>
          </a:xfrm>
        </p:grpSpPr>
        <p:sp>
          <p:nvSpPr>
            <p:cNvPr id="5368" name="Google Shape;5368;p33"/>
            <p:cNvSpPr/>
            <p:nvPr/>
          </p:nvSpPr>
          <p:spPr>
            <a:xfrm>
              <a:off x="5959400" y="4273875"/>
              <a:ext cx="466100" cy="1020700"/>
            </a:xfrm>
            <a:custGeom>
              <a:avLst/>
              <a:gdLst/>
              <a:ahLst/>
              <a:cxnLst/>
              <a:rect l="l" t="t" r="r" b="b"/>
              <a:pathLst>
                <a:path w="18644" h="40828" extrusionOk="0">
                  <a:moveTo>
                    <a:pt x="5083" y="0"/>
                  </a:moveTo>
                  <a:cubicBezTo>
                    <a:pt x="4539" y="0"/>
                    <a:pt x="3972" y="130"/>
                    <a:pt x="3390" y="423"/>
                  </a:cubicBezTo>
                  <a:cubicBezTo>
                    <a:pt x="122" y="2029"/>
                    <a:pt x="1" y="6053"/>
                    <a:pt x="848" y="9140"/>
                  </a:cubicBezTo>
                  <a:cubicBezTo>
                    <a:pt x="1604" y="11924"/>
                    <a:pt x="3088" y="14466"/>
                    <a:pt x="3632" y="17311"/>
                  </a:cubicBezTo>
                  <a:cubicBezTo>
                    <a:pt x="4206" y="20277"/>
                    <a:pt x="3814" y="23243"/>
                    <a:pt x="3753" y="26209"/>
                  </a:cubicBezTo>
                  <a:cubicBezTo>
                    <a:pt x="3572" y="32111"/>
                    <a:pt x="5751" y="37014"/>
                    <a:pt x="10170" y="40828"/>
                  </a:cubicBezTo>
                  <a:cubicBezTo>
                    <a:pt x="11167" y="39556"/>
                    <a:pt x="12922" y="38648"/>
                    <a:pt x="14225" y="37862"/>
                  </a:cubicBezTo>
                  <a:cubicBezTo>
                    <a:pt x="15222" y="37256"/>
                    <a:pt x="16251" y="36680"/>
                    <a:pt x="17280" y="36106"/>
                  </a:cubicBezTo>
                  <a:cubicBezTo>
                    <a:pt x="17675" y="35893"/>
                    <a:pt x="18159" y="35562"/>
                    <a:pt x="18644" y="35409"/>
                  </a:cubicBezTo>
                  <a:cubicBezTo>
                    <a:pt x="14649" y="32322"/>
                    <a:pt x="12014" y="27661"/>
                    <a:pt x="11470" y="22608"/>
                  </a:cubicBezTo>
                  <a:cubicBezTo>
                    <a:pt x="11138" y="19643"/>
                    <a:pt x="11772" y="16737"/>
                    <a:pt x="11954" y="13771"/>
                  </a:cubicBezTo>
                  <a:cubicBezTo>
                    <a:pt x="12106" y="10532"/>
                    <a:pt x="11562" y="7142"/>
                    <a:pt x="10170" y="4208"/>
                  </a:cubicBezTo>
                  <a:cubicBezTo>
                    <a:pt x="9217" y="2231"/>
                    <a:pt x="7342" y="0"/>
                    <a:pt x="5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3"/>
            <p:cNvSpPr/>
            <p:nvPr/>
          </p:nvSpPr>
          <p:spPr>
            <a:xfrm>
              <a:off x="5942750" y="4260975"/>
              <a:ext cx="500900" cy="1051400"/>
            </a:xfrm>
            <a:custGeom>
              <a:avLst/>
              <a:gdLst/>
              <a:ahLst/>
              <a:cxnLst/>
              <a:rect l="l" t="t" r="r" b="b"/>
              <a:pathLst>
                <a:path w="20036" h="42056" extrusionOk="0">
                  <a:moveTo>
                    <a:pt x="5749" y="516"/>
                  </a:moveTo>
                  <a:cubicBezTo>
                    <a:pt x="8008" y="516"/>
                    <a:pt x="9883" y="2747"/>
                    <a:pt x="10836" y="4724"/>
                  </a:cubicBezTo>
                  <a:cubicBezTo>
                    <a:pt x="12228" y="7658"/>
                    <a:pt x="12772" y="11048"/>
                    <a:pt x="12620" y="14287"/>
                  </a:cubicBezTo>
                  <a:cubicBezTo>
                    <a:pt x="12438" y="17253"/>
                    <a:pt x="11804" y="20159"/>
                    <a:pt x="12136" y="23124"/>
                  </a:cubicBezTo>
                  <a:cubicBezTo>
                    <a:pt x="12680" y="28177"/>
                    <a:pt x="15315" y="32838"/>
                    <a:pt x="19310" y="35925"/>
                  </a:cubicBezTo>
                  <a:cubicBezTo>
                    <a:pt x="18825" y="36078"/>
                    <a:pt x="18341" y="36409"/>
                    <a:pt x="17946" y="36622"/>
                  </a:cubicBezTo>
                  <a:cubicBezTo>
                    <a:pt x="16917" y="37196"/>
                    <a:pt x="15888" y="37772"/>
                    <a:pt x="14891" y="38378"/>
                  </a:cubicBezTo>
                  <a:cubicBezTo>
                    <a:pt x="13588" y="39164"/>
                    <a:pt x="11833" y="40072"/>
                    <a:pt x="10836" y="41344"/>
                  </a:cubicBezTo>
                  <a:cubicBezTo>
                    <a:pt x="6417" y="37530"/>
                    <a:pt x="4238" y="32627"/>
                    <a:pt x="4419" y="26725"/>
                  </a:cubicBezTo>
                  <a:cubicBezTo>
                    <a:pt x="4480" y="23759"/>
                    <a:pt x="4872" y="20793"/>
                    <a:pt x="4298" y="17827"/>
                  </a:cubicBezTo>
                  <a:cubicBezTo>
                    <a:pt x="3754" y="14982"/>
                    <a:pt x="2270" y="12440"/>
                    <a:pt x="1514" y="9656"/>
                  </a:cubicBezTo>
                  <a:cubicBezTo>
                    <a:pt x="667" y="6569"/>
                    <a:pt x="788" y="2545"/>
                    <a:pt x="4056" y="939"/>
                  </a:cubicBezTo>
                  <a:cubicBezTo>
                    <a:pt x="4638" y="646"/>
                    <a:pt x="5205" y="516"/>
                    <a:pt x="5749" y="516"/>
                  </a:cubicBezTo>
                  <a:close/>
                  <a:moveTo>
                    <a:pt x="5851" y="1"/>
                  </a:moveTo>
                  <a:cubicBezTo>
                    <a:pt x="3207" y="1"/>
                    <a:pt x="752" y="2296"/>
                    <a:pt x="364" y="5450"/>
                  </a:cubicBezTo>
                  <a:cubicBezTo>
                    <a:pt x="1" y="8598"/>
                    <a:pt x="1393" y="11563"/>
                    <a:pt x="2483" y="14437"/>
                  </a:cubicBezTo>
                  <a:cubicBezTo>
                    <a:pt x="3843" y="17979"/>
                    <a:pt x="3935" y="21309"/>
                    <a:pt x="3754" y="25061"/>
                  </a:cubicBezTo>
                  <a:cubicBezTo>
                    <a:pt x="3572" y="28511"/>
                    <a:pt x="3722" y="31809"/>
                    <a:pt x="5114" y="35017"/>
                  </a:cubicBezTo>
                  <a:cubicBezTo>
                    <a:pt x="6296" y="37772"/>
                    <a:pt x="8201" y="40283"/>
                    <a:pt x="10683" y="42009"/>
                  </a:cubicBezTo>
                  <a:cubicBezTo>
                    <a:pt x="10729" y="42042"/>
                    <a:pt x="10777" y="42056"/>
                    <a:pt x="10824" y="42056"/>
                  </a:cubicBezTo>
                  <a:cubicBezTo>
                    <a:pt x="10998" y="42056"/>
                    <a:pt x="11161" y="41865"/>
                    <a:pt x="11138" y="41675"/>
                  </a:cubicBezTo>
                  <a:cubicBezTo>
                    <a:pt x="12167" y="40315"/>
                    <a:pt x="14194" y="39375"/>
                    <a:pt x="15617" y="38528"/>
                  </a:cubicBezTo>
                  <a:cubicBezTo>
                    <a:pt x="16465" y="38044"/>
                    <a:pt x="17341" y="37530"/>
                    <a:pt x="18189" y="37075"/>
                  </a:cubicBezTo>
                  <a:cubicBezTo>
                    <a:pt x="18673" y="36804"/>
                    <a:pt x="19278" y="36562"/>
                    <a:pt x="19702" y="36199"/>
                  </a:cubicBezTo>
                  <a:cubicBezTo>
                    <a:pt x="19854" y="36199"/>
                    <a:pt x="20036" y="35956"/>
                    <a:pt x="19854" y="35835"/>
                  </a:cubicBezTo>
                  <a:cubicBezTo>
                    <a:pt x="14799" y="31870"/>
                    <a:pt x="12136" y="25756"/>
                    <a:pt x="12651" y="19372"/>
                  </a:cubicBezTo>
                  <a:cubicBezTo>
                    <a:pt x="12954" y="15951"/>
                    <a:pt x="13499" y="12682"/>
                    <a:pt x="12862" y="9263"/>
                  </a:cubicBezTo>
                  <a:cubicBezTo>
                    <a:pt x="12378" y="6629"/>
                    <a:pt x="11441" y="3724"/>
                    <a:pt x="9564" y="1726"/>
                  </a:cubicBezTo>
                  <a:cubicBezTo>
                    <a:pt x="8420" y="524"/>
                    <a:pt x="7114" y="1"/>
                    <a:pt x="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0" name="Google Shape;5370;p33"/>
          <p:cNvGrpSpPr/>
          <p:nvPr/>
        </p:nvGrpSpPr>
        <p:grpSpPr>
          <a:xfrm flipH="1">
            <a:off x="-109647" y="3148875"/>
            <a:ext cx="726375" cy="2065675"/>
            <a:chOff x="8543250" y="3148875"/>
            <a:chExt cx="726375" cy="2065675"/>
          </a:xfrm>
        </p:grpSpPr>
        <p:sp>
          <p:nvSpPr>
            <p:cNvPr id="5371" name="Google Shape;5371;p33"/>
            <p:cNvSpPr/>
            <p:nvPr/>
          </p:nvSpPr>
          <p:spPr>
            <a:xfrm>
              <a:off x="8787600" y="3371275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3"/>
            <p:cNvSpPr/>
            <p:nvPr/>
          </p:nvSpPr>
          <p:spPr>
            <a:xfrm>
              <a:off x="8553050" y="3170025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3"/>
            <p:cNvSpPr/>
            <p:nvPr/>
          </p:nvSpPr>
          <p:spPr>
            <a:xfrm>
              <a:off x="8915500" y="3487000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3"/>
            <p:cNvSpPr/>
            <p:nvPr/>
          </p:nvSpPr>
          <p:spPr>
            <a:xfrm>
              <a:off x="8655950" y="3248700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3"/>
            <p:cNvSpPr/>
            <p:nvPr/>
          </p:nvSpPr>
          <p:spPr>
            <a:xfrm>
              <a:off x="8543250" y="3148875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6" name="Google Shape;5376;p33"/>
          <p:cNvGrpSpPr/>
          <p:nvPr/>
        </p:nvGrpSpPr>
        <p:grpSpPr>
          <a:xfrm rot="-1491959" flipH="1">
            <a:off x="-645989" y="-213509"/>
            <a:ext cx="1503010" cy="1169783"/>
            <a:chOff x="5705550" y="353600"/>
            <a:chExt cx="1503000" cy="1169775"/>
          </a:xfrm>
        </p:grpSpPr>
        <p:sp>
          <p:nvSpPr>
            <p:cNvPr id="5377" name="Google Shape;5377;p33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3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3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3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3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3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3" name="Google Shape;5383;p33"/>
          <p:cNvGrpSpPr/>
          <p:nvPr/>
        </p:nvGrpSpPr>
        <p:grpSpPr>
          <a:xfrm flipH="1">
            <a:off x="3073202" y="-295057"/>
            <a:ext cx="1853758" cy="699228"/>
            <a:chOff x="3147075" y="238350"/>
            <a:chExt cx="1489800" cy="635200"/>
          </a:xfrm>
        </p:grpSpPr>
        <p:sp>
          <p:nvSpPr>
            <p:cNvPr id="5384" name="Google Shape;5384;p33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3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3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3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3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3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0" name="Google Shape;5390;p33"/>
          <p:cNvGrpSpPr/>
          <p:nvPr/>
        </p:nvGrpSpPr>
        <p:grpSpPr>
          <a:xfrm flipH="1">
            <a:off x="5802405" y="-366906"/>
            <a:ext cx="1626829" cy="904858"/>
            <a:chOff x="1197325" y="311525"/>
            <a:chExt cx="1307425" cy="822000"/>
          </a:xfrm>
        </p:grpSpPr>
        <p:sp>
          <p:nvSpPr>
            <p:cNvPr id="5391" name="Google Shape;5391;p33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3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3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3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3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3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7" name="Google Shape;5397;p33"/>
          <p:cNvGrpSpPr/>
          <p:nvPr/>
        </p:nvGrpSpPr>
        <p:grpSpPr>
          <a:xfrm flipH="1">
            <a:off x="7719028" y="4596825"/>
            <a:ext cx="1546525" cy="1078375"/>
            <a:chOff x="427825" y="4292025"/>
            <a:chExt cx="1546525" cy="1078375"/>
          </a:xfrm>
        </p:grpSpPr>
        <p:sp>
          <p:nvSpPr>
            <p:cNvPr id="5398" name="Google Shape;5398;p33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3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3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3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3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3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3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5" name="Google Shape;5405;p33"/>
          <p:cNvGrpSpPr/>
          <p:nvPr/>
        </p:nvGrpSpPr>
        <p:grpSpPr>
          <a:xfrm flipH="1">
            <a:off x="7447763" y="-425212"/>
            <a:ext cx="902845" cy="767322"/>
            <a:chOff x="5388125" y="4288200"/>
            <a:chExt cx="472150" cy="759725"/>
          </a:xfrm>
        </p:grpSpPr>
        <p:sp>
          <p:nvSpPr>
            <p:cNvPr id="5406" name="Google Shape;5406;p33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3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3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3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3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3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3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3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4" name="Google Shape;5414;p33"/>
          <p:cNvGrpSpPr/>
          <p:nvPr/>
        </p:nvGrpSpPr>
        <p:grpSpPr>
          <a:xfrm flipH="1">
            <a:off x="1305429" y="-124125"/>
            <a:ext cx="623475" cy="574350"/>
            <a:chOff x="1464375" y="4255250"/>
            <a:chExt cx="509250" cy="469125"/>
          </a:xfrm>
        </p:grpSpPr>
        <p:sp>
          <p:nvSpPr>
            <p:cNvPr id="5415" name="Google Shape;5415;p33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3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3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3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3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3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3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3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3" name="Google Shape;5423;p33"/>
          <p:cNvGrpSpPr/>
          <p:nvPr/>
        </p:nvGrpSpPr>
        <p:grpSpPr>
          <a:xfrm flipH="1">
            <a:off x="742955" y="21550"/>
            <a:ext cx="290336" cy="198450"/>
            <a:chOff x="4120850" y="4296475"/>
            <a:chExt cx="246675" cy="198450"/>
          </a:xfrm>
        </p:grpSpPr>
        <p:sp>
          <p:nvSpPr>
            <p:cNvPr id="5424" name="Google Shape;5424;p33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3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" name="Google Shape;5427;p34"/>
          <p:cNvGrpSpPr/>
          <p:nvPr/>
        </p:nvGrpSpPr>
        <p:grpSpPr>
          <a:xfrm rot="10800000">
            <a:off x="8608329" y="1483780"/>
            <a:ext cx="815465" cy="3243027"/>
            <a:chOff x="410375" y="665675"/>
            <a:chExt cx="724150" cy="2879875"/>
          </a:xfrm>
        </p:grpSpPr>
        <p:sp>
          <p:nvSpPr>
            <p:cNvPr id="5428" name="Google Shape;5428;p34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4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4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4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4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4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4" name="Google Shape;5434;p34"/>
          <p:cNvGrpSpPr/>
          <p:nvPr/>
        </p:nvGrpSpPr>
        <p:grpSpPr>
          <a:xfrm rot="10800000">
            <a:off x="-245072" y="2404883"/>
            <a:ext cx="623475" cy="1330350"/>
            <a:chOff x="6486725" y="1629300"/>
            <a:chExt cx="623475" cy="1330350"/>
          </a:xfrm>
        </p:grpSpPr>
        <p:sp>
          <p:nvSpPr>
            <p:cNvPr id="5435" name="Google Shape;5435;p34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4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4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4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9" name="Google Shape;5439;p34"/>
          <p:cNvGrpSpPr/>
          <p:nvPr/>
        </p:nvGrpSpPr>
        <p:grpSpPr>
          <a:xfrm rot="10800000">
            <a:off x="800958" y="274440"/>
            <a:ext cx="623474" cy="529908"/>
            <a:chOff x="5388125" y="4288200"/>
            <a:chExt cx="472150" cy="759725"/>
          </a:xfrm>
        </p:grpSpPr>
        <p:sp>
          <p:nvSpPr>
            <p:cNvPr id="5440" name="Google Shape;5440;p34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4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4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4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4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4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4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4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8" name="Google Shape;5448;p34"/>
          <p:cNvGrpSpPr/>
          <p:nvPr/>
        </p:nvGrpSpPr>
        <p:grpSpPr>
          <a:xfrm rot="10800000">
            <a:off x="2157451" y="4497373"/>
            <a:ext cx="740918" cy="1114863"/>
            <a:chOff x="5113525" y="434075"/>
            <a:chExt cx="595450" cy="1012775"/>
          </a:xfrm>
        </p:grpSpPr>
        <p:sp>
          <p:nvSpPr>
            <p:cNvPr id="5449" name="Google Shape;5449;p34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4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4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34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34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4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4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4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7" name="Google Shape;5457;p34"/>
          <p:cNvGrpSpPr/>
          <p:nvPr/>
        </p:nvGrpSpPr>
        <p:grpSpPr>
          <a:xfrm>
            <a:off x="5990503" y="-270014"/>
            <a:ext cx="830912" cy="696053"/>
            <a:chOff x="4685275" y="4213825"/>
            <a:chExt cx="601500" cy="503875"/>
          </a:xfrm>
        </p:grpSpPr>
        <p:sp>
          <p:nvSpPr>
            <p:cNvPr id="5458" name="Google Shape;5458;p34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4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0" name="Google Shape;5460;p34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5461" name="Google Shape;5461;p34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34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34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34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34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34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34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34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69" name="Google Shape;5469;p34"/>
          <p:cNvGrpSpPr/>
          <p:nvPr/>
        </p:nvGrpSpPr>
        <p:grpSpPr>
          <a:xfrm rot="-899960">
            <a:off x="1053598" y="4794589"/>
            <a:ext cx="490135" cy="464711"/>
            <a:chOff x="2669050" y="4366725"/>
            <a:chExt cx="490150" cy="464725"/>
          </a:xfrm>
        </p:grpSpPr>
        <p:sp>
          <p:nvSpPr>
            <p:cNvPr id="5470" name="Google Shape;5470;p34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4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4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34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74" name="Google Shape;5474;p34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5475" name="Google Shape;5475;p34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34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34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34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79" name="Google Shape;5479;p34"/>
          <p:cNvGrpSpPr/>
          <p:nvPr/>
        </p:nvGrpSpPr>
        <p:grpSpPr>
          <a:xfrm rot="10800000">
            <a:off x="5164344" y="4610437"/>
            <a:ext cx="484468" cy="712658"/>
            <a:chOff x="2370050" y="679025"/>
            <a:chExt cx="389350" cy="647400"/>
          </a:xfrm>
        </p:grpSpPr>
        <p:sp>
          <p:nvSpPr>
            <p:cNvPr id="5480" name="Google Shape;5480;p34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4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4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4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4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4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6" name="Google Shape;5486;p34"/>
          <p:cNvGrpSpPr/>
          <p:nvPr/>
        </p:nvGrpSpPr>
        <p:grpSpPr>
          <a:xfrm rot="-8958771">
            <a:off x="8463763" y="1177574"/>
            <a:ext cx="591310" cy="864049"/>
            <a:chOff x="716850" y="3125000"/>
            <a:chExt cx="525100" cy="767300"/>
          </a:xfrm>
        </p:grpSpPr>
        <p:sp>
          <p:nvSpPr>
            <p:cNvPr id="5487" name="Google Shape;5487;p34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4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4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4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4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4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3" name="Google Shape;5493;p34"/>
          <p:cNvGrpSpPr/>
          <p:nvPr/>
        </p:nvGrpSpPr>
        <p:grpSpPr>
          <a:xfrm rot="10800000">
            <a:off x="8425828" y="-156542"/>
            <a:ext cx="509250" cy="469125"/>
            <a:chOff x="1464375" y="4255250"/>
            <a:chExt cx="509250" cy="469125"/>
          </a:xfrm>
        </p:grpSpPr>
        <p:sp>
          <p:nvSpPr>
            <p:cNvPr id="5494" name="Google Shape;5494;p34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4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4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4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4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4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4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4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2" name="Google Shape;5502;p34"/>
          <p:cNvGrpSpPr/>
          <p:nvPr/>
        </p:nvGrpSpPr>
        <p:grpSpPr>
          <a:xfrm rot="10800000">
            <a:off x="8623672" y="3080731"/>
            <a:ext cx="132936" cy="123815"/>
            <a:chOff x="1002850" y="2017475"/>
            <a:chExt cx="118050" cy="109950"/>
          </a:xfrm>
        </p:grpSpPr>
        <p:sp>
          <p:nvSpPr>
            <p:cNvPr id="5503" name="Google Shape;5503;p34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4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5" name="Google Shape;5505;p34"/>
          <p:cNvGrpSpPr/>
          <p:nvPr/>
        </p:nvGrpSpPr>
        <p:grpSpPr>
          <a:xfrm rot="10800000">
            <a:off x="5532303" y="293383"/>
            <a:ext cx="116525" cy="110700"/>
            <a:chOff x="2356450" y="4505175"/>
            <a:chExt cx="116525" cy="110700"/>
          </a:xfrm>
        </p:grpSpPr>
        <p:sp>
          <p:nvSpPr>
            <p:cNvPr id="5506" name="Google Shape;5506;p34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4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8" name="Google Shape;5508;p34"/>
          <p:cNvGrpSpPr/>
          <p:nvPr/>
        </p:nvGrpSpPr>
        <p:grpSpPr>
          <a:xfrm rot="10800000">
            <a:off x="3405883" y="4763053"/>
            <a:ext cx="144961" cy="121583"/>
            <a:chOff x="4410650" y="667200"/>
            <a:chExt cx="116500" cy="110450"/>
          </a:xfrm>
        </p:grpSpPr>
        <p:sp>
          <p:nvSpPr>
            <p:cNvPr id="5509" name="Google Shape;5509;p34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4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1" name="Google Shape;5511;p34"/>
          <p:cNvGrpSpPr/>
          <p:nvPr/>
        </p:nvGrpSpPr>
        <p:grpSpPr>
          <a:xfrm rot="10800000">
            <a:off x="8555703" y="490833"/>
            <a:ext cx="117225" cy="110450"/>
            <a:chOff x="1064200" y="4307975"/>
            <a:chExt cx="117225" cy="110450"/>
          </a:xfrm>
        </p:grpSpPr>
        <p:sp>
          <p:nvSpPr>
            <p:cNvPr id="5512" name="Google Shape;5512;p34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4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4" name="Google Shape;5514;p34"/>
          <p:cNvGrpSpPr/>
          <p:nvPr/>
        </p:nvGrpSpPr>
        <p:grpSpPr>
          <a:xfrm rot="10800000">
            <a:off x="391428" y="2812746"/>
            <a:ext cx="116500" cy="109750"/>
            <a:chOff x="6542025" y="2416375"/>
            <a:chExt cx="116500" cy="109750"/>
          </a:xfrm>
        </p:grpSpPr>
        <p:sp>
          <p:nvSpPr>
            <p:cNvPr id="5515" name="Google Shape;5515;p34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4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34"/>
          <p:cNvGrpSpPr/>
          <p:nvPr/>
        </p:nvGrpSpPr>
        <p:grpSpPr>
          <a:xfrm rot="10800000">
            <a:off x="416791" y="3471808"/>
            <a:ext cx="117300" cy="112775"/>
            <a:chOff x="6568475" y="1588650"/>
            <a:chExt cx="117300" cy="112775"/>
          </a:xfrm>
        </p:grpSpPr>
        <p:sp>
          <p:nvSpPr>
            <p:cNvPr id="5518" name="Google Shape;5518;p34"/>
            <p:cNvSpPr/>
            <p:nvPr/>
          </p:nvSpPr>
          <p:spPr>
            <a:xfrm>
              <a:off x="6588125" y="1606650"/>
              <a:ext cx="79500" cy="78225"/>
            </a:xfrm>
            <a:custGeom>
              <a:avLst/>
              <a:gdLst/>
              <a:ahLst/>
              <a:cxnLst/>
              <a:rect l="l" t="t" r="r" b="b"/>
              <a:pathLst>
                <a:path w="3180" h="3129" extrusionOk="0">
                  <a:moveTo>
                    <a:pt x="1746" y="0"/>
                  </a:moveTo>
                  <a:cubicBezTo>
                    <a:pt x="1622" y="0"/>
                    <a:pt x="1494" y="13"/>
                    <a:pt x="1363" y="37"/>
                  </a:cubicBezTo>
                  <a:cubicBezTo>
                    <a:pt x="818" y="129"/>
                    <a:pt x="0" y="703"/>
                    <a:pt x="0" y="1551"/>
                  </a:cubicBezTo>
                  <a:cubicBezTo>
                    <a:pt x="0" y="2478"/>
                    <a:pt x="666" y="3128"/>
                    <a:pt x="1574" y="3128"/>
                  </a:cubicBezTo>
                  <a:cubicBezTo>
                    <a:pt x="1614" y="3128"/>
                    <a:pt x="1654" y="3127"/>
                    <a:pt x="1695" y="3124"/>
                  </a:cubicBezTo>
                  <a:cubicBezTo>
                    <a:pt x="2513" y="3064"/>
                    <a:pt x="3087" y="2490"/>
                    <a:pt x="3148" y="1643"/>
                  </a:cubicBezTo>
                  <a:cubicBezTo>
                    <a:pt x="3179" y="1187"/>
                    <a:pt x="3027" y="674"/>
                    <a:pt x="2663" y="340"/>
                  </a:cubicBezTo>
                  <a:cubicBezTo>
                    <a:pt x="2398" y="98"/>
                    <a:pt x="2085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4"/>
            <p:cNvSpPr/>
            <p:nvPr/>
          </p:nvSpPr>
          <p:spPr>
            <a:xfrm>
              <a:off x="6568475" y="1588650"/>
              <a:ext cx="117300" cy="112775"/>
            </a:xfrm>
            <a:custGeom>
              <a:avLst/>
              <a:gdLst/>
              <a:ahLst/>
              <a:cxnLst/>
              <a:rect l="l" t="t" r="r" b="b"/>
              <a:pathLst>
                <a:path w="4692" h="4511" extrusionOk="0">
                  <a:moveTo>
                    <a:pt x="2532" y="720"/>
                  </a:moveTo>
                  <a:cubicBezTo>
                    <a:pt x="2871" y="720"/>
                    <a:pt x="3184" y="818"/>
                    <a:pt x="3449" y="1060"/>
                  </a:cubicBezTo>
                  <a:cubicBezTo>
                    <a:pt x="3813" y="1394"/>
                    <a:pt x="3965" y="1907"/>
                    <a:pt x="3934" y="2363"/>
                  </a:cubicBezTo>
                  <a:cubicBezTo>
                    <a:pt x="3873" y="3210"/>
                    <a:pt x="3299" y="3784"/>
                    <a:pt x="2481" y="3844"/>
                  </a:cubicBezTo>
                  <a:cubicBezTo>
                    <a:pt x="2440" y="3847"/>
                    <a:pt x="2400" y="3848"/>
                    <a:pt x="2360" y="3848"/>
                  </a:cubicBezTo>
                  <a:cubicBezTo>
                    <a:pt x="1452" y="3848"/>
                    <a:pt x="786" y="3198"/>
                    <a:pt x="786" y="2271"/>
                  </a:cubicBezTo>
                  <a:cubicBezTo>
                    <a:pt x="786" y="1423"/>
                    <a:pt x="1604" y="849"/>
                    <a:pt x="2149" y="757"/>
                  </a:cubicBezTo>
                  <a:cubicBezTo>
                    <a:pt x="2280" y="733"/>
                    <a:pt x="2408" y="720"/>
                    <a:pt x="2532" y="720"/>
                  </a:cubicBezTo>
                  <a:close/>
                  <a:moveTo>
                    <a:pt x="2403" y="0"/>
                  </a:moveTo>
                  <a:cubicBezTo>
                    <a:pt x="2266" y="0"/>
                    <a:pt x="2121" y="11"/>
                    <a:pt x="1968" y="31"/>
                  </a:cubicBezTo>
                  <a:cubicBezTo>
                    <a:pt x="847" y="305"/>
                    <a:pt x="212" y="999"/>
                    <a:pt x="120" y="2028"/>
                  </a:cubicBezTo>
                  <a:cubicBezTo>
                    <a:pt x="1" y="3373"/>
                    <a:pt x="973" y="4511"/>
                    <a:pt x="2305" y="4511"/>
                  </a:cubicBezTo>
                  <a:cubicBezTo>
                    <a:pt x="2324" y="4511"/>
                    <a:pt x="2342" y="4511"/>
                    <a:pt x="2360" y="4510"/>
                  </a:cubicBezTo>
                  <a:cubicBezTo>
                    <a:pt x="3541" y="4510"/>
                    <a:pt x="4449" y="3755"/>
                    <a:pt x="4599" y="2573"/>
                  </a:cubicBezTo>
                  <a:cubicBezTo>
                    <a:pt x="4691" y="1907"/>
                    <a:pt x="4449" y="1181"/>
                    <a:pt x="3994" y="697"/>
                  </a:cubicBezTo>
                  <a:cubicBezTo>
                    <a:pt x="3568" y="244"/>
                    <a:pt x="3078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0" name="Google Shape;5520;p34"/>
          <p:cNvGrpSpPr/>
          <p:nvPr/>
        </p:nvGrpSpPr>
        <p:grpSpPr>
          <a:xfrm rot="10800000">
            <a:off x="8272221" y="4626631"/>
            <a:ext cx="131219" cy="127306"/>
            <a:chOff x="1667150" y="971750"/>
            <a:chExt cx="116525" cy="113050"/>
          </a:xfrm>
        </p:grpSpPr>
        <p:sp>
          <p:nvSpPr>
            <p:cNvPr id="5521" name="Google Shape;5521;p34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4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34"/>
          <p:cNvGrpSpPr/>
          <p:nvPr/>
        </p:nvGrpSpPr>
        <p:grpSpPr>
          <a:xfrm rot="10800000">
            <a:off x="8750583" y="4190840"/>
            <a:ext cx="229274" cy="344249"/>
            <a:chOff x="804600" y="835925"/>
            <a:chExt cx="203600" cy="305700"/>
          </a:xfrm>
        </p:grpSpPr>
        <p:sp>
          <p:nvSpPr>
            <p:cNvPr id="5524" name="Google Shape;5524;p34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4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6" name="Google Shape;5526;p34"/>
          <p:cNvGrpSpPr/>
          <p:nvPr/>
        </p:nvGrpSpPr>
        <p:grpSpPr>
          <a:xfrm rot="10800000">
            <a:off x="8595519" y="4560201"/>
            <a:ext cx="784779" cy="629631"/>
            <a:chOff x="449000" y="254500"/>
            <a:chExt cx="696900" cy="559125"/>
          </a:xfrm>
        </p:grpSpPr>
        <p:sp>
          <p:nvSpPr>
            <p:cNvPr id="5527" name="Google Shape;5527;p34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4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9" name="Google Shape;5529;p34"/>
          <p:cNvGrpSpPr/>
          <p:nvPr/>
        </p:nvGrpSpPr>
        <p:grpSpPr>
          <a:xfrm rot="10800000">
            <a:off x="8862253" y="698633"/>
            <a:ext cx="477850" cy="318300"/>
            <a:chOff x="473225" y="3892325"/>
            <a:chExt cx="477850" cy="318300"/>
          </a:xfrm>
        </p:grpSpPr>
        <p:sp>
          <p:nvSpPr>
            <p:cNvPr id="5530" name="Google Shape;5530;p34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4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2" name="Google Shape;5532;p34"/>
          <p:cNvGrpSpPr/>
          <p:nvPr/>
        </p:nvGrpSpPr>
        <p:grpSpPr>
          <a:xfrm rot="10800000">
            <a:off x="3333192" y="249508"/>
            <a:ext cx="290336" cy="198450"/>
            <a:chOff x="4120850" y="4296475"/>
            <a:chExt cx="246675" cy="198450"/>
          </a:xfrm>
        </p:grpSpPr>
        <p:sp>
          <p:nvSpPr>
            <p:cNvPr id="5533" name="Google Shape;5533;p34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34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5" name="Google Shape;5535;p34"/>
          <p:cNvGrpSpPr/>
          <p:nvPr/>
        </p:nvGrpSpPr>
        <p:grpSpPr>
          <a:xfrm rot="10800000">
            <a:off x="407178" y="2028033"/>
            <a:ext cx="191675" cy="235425"/>
            <a:chOff x="6511850" y="2918800"/>
            <a:chExt cx="191675" cy="235425"/>
          </a:xfrm>
        </p:grpSpPr>
        <p:sp>
          <p:nvSpPr>
            <p:cNvPr id="5536" name="Google Shape;5536;p34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34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8" name="Google Shape;5538;p34"/>
          <p:cNvGrpSpPr/>
          <p:nvPr/>
        </p:nvGrpSpPr>
        <p:grpSpPr>
          <a:xfrm rot="10800000">
            <a:off x="1662902" y="4524822"/>
            <a:ext cx="291851" cy="330900"/>
            <a:chOff x="5923100" y="1115500"/>
            <a:chExt cx="234550" cy="300600"/>
          </a:xfrm>
        </p:grpSpPr>
        <p:sp>
          <p:nvSpPr>
            <p:cNvPr id="5539" name="Google Shape;5539;p34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34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1" name="Google Shape;5541;p34"/>
          <p:cNvGrpSpPr/>
          <p:nvPr/>
        </p:nvGrpSpPr>
        <p:grpSpPr>
          <a:xfrm rot="10800000">
            <a:off x="3552545" y="-440297"/>
            <a:ext cx="2209807" cy="904834"/>
            <a:chOff x="2668175" y="4300975"/>
            <a:chExt cx="2530700" cy="1176025"/>
          </a:xfrm>
        </p:grpSpPr>
        <p:sp>
          <p:nvSpPr>
            <p:cNvPr id="5542" name="Google Shape;5542;p34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34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4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34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34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34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8" name="Google Shape;5548;p34"/>
          <p:cNvGrpSpPr/>
          <p:nvPr/>
        </p:nvGrpSpPr>
        <p:grpSpPr>
          <a:xfrm rot="10800000">
            <a:off x="2694678" y="-619142"/>
            <a:ext cx="625925" cy="696075"/>
            <a:chOff x="2012950" y="4688475"/>
            <a:chExt cx="625925" cy="696075"/>
          </a:xfrm>
        </p:grpSpPr>
        <p:sp>
          <p:nvSpPr>
            <p:cNvPr id="5549" name="Google Shape;5549;p34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34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34"/>
          <p:cNvGrpSpPr/>
          <p:nvPr/>
        </p:nvGrpSpPr>
        <p:grpSpPr>
          <a:xfrm>
            <a:off x="-218297" y="-152892"/>
            <a:ext cx="726375" cy="2065675"/>
            <a:chOff x="86503" y="-152892"/>
            <a:chExt cx="726375" cy="2065675"/>
          </a:xfrm>
        </p:grpSpPr>
        <p:sp>
          <p:nvSpPr>
            <p:cNvPr id="5552" name="Google Shape;5552;p34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34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34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34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34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7" name="Google Shape;5557;p34"/>
          <p:cNvGrpSpPr/>
          <p:nvPr/>
        </p:nvGrpSpPr>
        <p:grpSpPr>
          <a:xfrm rot="-9308041">
            <a:off x="-449839" y="4105384"/>
            <a:ext cx="1503010" cy="1169783"/>
            <a:chOff x="5705550" y="353600"/>
            <a:chExt cx="1503000" cy="1169775"/>
          </a:xfrm>
        </p:grpSpPr>
        <p:sp>
          <p:nvSpPr>
            <p:cNvPr id="5558" name="Google Shape;5558;p34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34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34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34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34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34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4" name="Google Shape;5564;p34"/>
          <p:cNvGrpSpPr/>
          <p:nvPr/>
        </p:nvGrpSpPr>
        <p:grpSpPr>
          <a:xfrm rot="10800000">
            <a:off x="3269352" y="4657487"/>
            <a:ext cx="1853758" cy="699228"/>
            <a:chOff x="3147075" y="238350"/>
            <a:chExt cx="1489800" cy="635200"/>
          </a:xfrm>
        </p:grpSpPr>
        <p:sp>
          <p:nvSpPr>
            <p:cNvPr id="5565" name="Google Shape;5565;p34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34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34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34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34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4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34"/>
          <p:cNvGrpSpPr/>
          <p:nvPr/>
        </p:nvGrpSpPr>
        <p:grpSpPr>
          <a:xfrm rot="10800000">
            <a:off x="5922355" y="4371306"/>
            <a:ext cx="1626829" cy="904858"/>
            <a:chOff x="1197325" y="311525"/>
            <a:chExt cx="1307425" cy="822000"/>
          </a:xfrm>
        </p:grpSpPr>
        <p:sp>
          <p:nvSpPr>
            <p:cNvPr id="5572" name="Google Shape;5572;p34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34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4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4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4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4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8" name="Google Shape;5578;p34"/>
          <p:cNvGrpSpPr/>
          <p:nvPr/>
        </p:nvGrpSpPr>
        <p:grpSpPr>
          <a:xfrm rot="9299422">
            <a:off x="787962" y="-554682"/>
            <a:ext cx="1546633" cy="1078450"/>
            <a:chOff x="427825" y="4292025"/>
            <a:chExt cx="1546525" cy="1078375"/>
          </a:xfrm>
        </p:grpSpPr>
        <p:sp>
          <p:nvSpPr>
            <p:cNvPr id="5579" name="Google Shape;5579;p34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4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4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4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34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4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4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6" name="Google Shape;5586;p34"/>
          <p:cNvGrpSpPr/>
          <p:nvPr/>
        </p:nvGrpSpPr>
        <p:grpSpPr>
          <a:xfrm rot="10800000">
            <a:off x="7643913" y="4719548"/>
            <a:ext cx="902845" cy="767322"/>
            <a:chOff x="5388125" y="4288200"/>
            <a:chExt cx="472150" cy="759725"/>
          </a:xfrm>
        </p:grpSpPr>
        <p:sp>
          <p:nvSpPr>
            <p:cNvPr id="5587" name="Google Shape;5587;p34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4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4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34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34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4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4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4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5" name="Google Shape;5595;p34"/>
          <p:cNvGrpSpPr/>
          <p:nvPr/>
        </p:nvGrpSpPr>
        <p:grpSpPr>
          <a:xfrm rot="10800000">
            <a:off x="2690853" y="293508"/>
            <a:ext cx="117225" cy="110450"/>
            <a:chOff x="1064200" y="4307975"/>
            <a:chExt cx="117225" cy="110450"/>
          </a:xfrm>
        </p:grpSpPr>
        <p:sp>
          <p:nvSpPr>
            <p:cNvPr id="5596" name="Google Shape;5596;p34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34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8" name="Google Shape;5598;p34"/>
          <p:cNvGrpSpPr/>
          <p:nvPr/>
        </p:nvGrpSpPr>
        <p:grpSpPr>
          <a:xfrm rot="10800000">
            <a:off x="1991172" y="286818"/>
            <a:ext cx="132936" cy="123815"/>
            <a:chOff x="1002850" y="2017475"/>
            <a:chExt cx="118050" cy="109950"/>
          </a:xfrm>
        </p:grpSpPr>
        <p:sp>
          <p:nvSpPr>
            <p:cNvPr id="5599" name="Google Shape;5599;p34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34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1" name="Google Shape;5601;p34"/>
          <p:cNvGrpSpPr/>
          <p:nvPr/>
        </p:nvGrpSpPr>
        <p:grpSpPr>
          <a:xfrm rot="-899903">
            <a:off x="7700714" y="-137336"/>
            <a:ext cx="599638" cy="568534"/>
            <a:chOff x="2669050" y="4366725"/>
            <a:chExt cx="490150" cy="464725"/>
          </a:xfrm>
        </p:grpSpPr>
        <p:sp>
          <p:nvSpPr>
            <p:cNvPr id="5602" name="Google Shape;5602;p34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4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4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4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6" name="Google Shape;5606;p34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5607" name="Google Shape;5607;p34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34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34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34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11" name="Google Shape;5611;p34"/>
          <p:cNvGrpSpPr/>
          <p:nvPr/>
        </p:nvGrpSpPr>
        <p:grpSpPr>
          <a:xfrm rot="10800000">
            <a:off x="7049569" y="-278313"/>
            <a:ext cx="484468" cy="712658"/>
            <a:chOff x="2370050" y="679025"/>
            <a:chExt cx="389350" cy="647400"/>
          </a:xfrm>
        </p:grpSpPr>
        <p:sp>
          <p:nvSpPr>
            <p:cNvPr id="5612" name="Google Shape;5612;p34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4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4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4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4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4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"/>
          <p:cNvSpPr txBox="1">
            <a:spLocks noGrp="1"/>
          </p:cNvSpPr>
          <p:nvPr>
            <p:ph type="title"/>
          </p:nvPr>
        </p:nvSpPr>
        <p:spPr>
          <a:xfrm>
            <a:off x="927025" y="2367425"/>
            <a:ext cx="417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3"/>
          <p:cNvSpPr txBox="1">
            <a:spLocks noGrp="1"/>
          </p:cNvSpPr>
          <p:nvPr>
            <p:ph type="title" idx="2" hasCustomPrompt="1"/>
          </p:nvPr>
        </p:nvSpPr>
        <p:spPr>
          <a:xfrm>
            <a:off x="3398725" y="972300"/>
            <a:ext cx="1701900" cy="14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3"/>
          <p:cNvSpPr txBox="1">
            <a:spLocks noGrp="1"/>
          </p:cNvSpPr>
          <p:nvPr>
            <p:ph type="subTitle" idx="1"/>
          </p:nvPr>
        </p:nvSpPr>
        <p:spPr>
          <a:xfrm>
            <a:off x="927025" y="3120150"/>
            <a:ext cx="41736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9" name="Google Shape;199;p3"/>
          <p:cNvGrpSpPr/>
          <p:nvPr/>
        </p:nvGrpSpPr>
        <p:grpSpPr>
          <a:xfrm flipH="1">
            <a:off x="8528379" y="334851"/>
            <a:ext cx="815465" cy="3243027"/>
            <a:chOff x="410375" y="665675"/>
            <a:chExt cx="724150" cy="2879875"/>
          </a:xfrm>
        </p:grpSpPr>
        <p:sp>
          <p:nvSpPr>
            <p:cNvPr id="200" name="Google Shape;200;p3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3"/>
          <p:cNvGrpSpPr/>
          <p:nvPr/>
        </p:nvGrpSpPr>
        <p:grpSpPr>
          <a:xfrm flipH="1">
            <a:off x="-172622" y="1326425"/>
            <a:ext cx="623475" cy="1330350"/>
            <a:chOff x="6486725" y="1629300"/>
            <a:chExt cx="623475" cy="1330350"/>
          </a:xfrm>
        </p:grpSpPr>
        <p:sp>
          <p:nvSpPr>
            <p:cNvPr id="207" name="Google Shape;207;p3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3"/>
          <p:cNvGrpSpPr/>
          <p:nvPr/>
        </p:nvGrpSpPr>
        <p:grpSpPr>
          <a:xfrm flipH="1">
            <a:off x="1551863" y="4535476"/>
            <a:ext cx="902845" cy="767322"/>
            <a:chOff x="5388125" y="4288200"/>
            <a:chExt cx="472150" cy="759725"/>
          </a:xfrm>
        </p:grpSpPr>
        <p:sp>
          <p:nvSpPr>
            <p:cNvPr id="212" name="Google Shape;212;p3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3"/>
          <p:cNvGrpSpPr/>
          <p:nvPr/>
        </p:nvGrpSpPr>
        <p:grpSpPr>
          <a:xfrm flipH="1">
            <a:off x="2355263" y="-208052"/>
            <a:ext cx="740918" cy="1114863"/>
            <a:chOff x="5113525" y="434075"/>
            <a:chExt cx="595450" cy="1012775"/>
          </a:xfrm>
        </p:grpSpPr>
        <p:sp>
          <p:nvSpPr>
            <p:cNvPr id="221" name="Google Shape;221;p3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3"/>
          <p:cNvGrpSpPr/>
          <p:nvPr/>
        </p:nvGrpSpPr>
        <p:grpSpPr>
          <a:xfrm flipH="1">
            <a:off x="2660097" y="4212490"/>
            <a:ext cx="830912" cy="696053"/>
            <a:chOff x="4685275" y="4213825"/>
            <a:chExt cx="601500" cy="503875"/>
          </a:xfrm>
        </p:grpSpPr>
        <p:sp>
          <p:nvSpPr>
            <p:cNvPr id="230" name="Google Shape;230;p3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3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233" name="Google Shape;233;p3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" name="Google Shape;241;p3"/>
          <p:cNvGrpSpPr/>
          <p:nvPr/>
        </p:nvGrpSpPr>
        <p:grpSpPr>
          <a:xfrm flipH="1">
            <a:off x="6421778" y="4519125"/>
            <a:ext cx="490150" cy="464725"/>
            <a:chOff x="2669050" y="4366725"/>
            <a:chExt cx="490150" cy="464725"/>
          </a:xfrm>
        </p:grpSpPr>
        <p:sp>
          <p:nvSpPr>
            <p:cNvPr id="242" name="Google Shape;242;p3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" name="Google Shape;246;p3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247" name="Google Shape;247;p3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" name="Google Shape;251;p3"/>
          <p:cNvGrpSpPr/>
          <p:nvPr/>
        </p:nvGrpSpPr>
        <p:grpSpPr>
          <a:xfrm flipH="1">
            <a:off x="5449344" y="190038"/>
            <a:ext cx="484468" cy="712658"/>
            <a:chOff x="2370050" y="679025"/>
            <a:chExt cx="389350" cy="647400"/>
          </a:xfrm>
        </p:grpSpPr>
        <p:sp>
          <p:nvSpPr>
            <p:cNvPr id="252" name="Google Shape;252;p3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"/>
          <p:cNvGrpSpPr/>
          <p:nvPr/>
        </p:nvGrpSpPr>
        <p:grpSpPr>
          <a:xfrm rot="-1841229" flipH="1">
            <a:off x="8307613" y="3020035"/>
            <a:ext cx="591310" cy="864049"/>
            <a:chOff x="716850" y="3125000"/>
            <a:chExt cx="525100" cy="767300"/>
          </a:xfrm>
        </p:grpSpPr>
        <p:sp>
          <p:nvSpPr>
            <p:cNvPr id="259" name="Google Shape;259;p3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"/>
          <p:cNvGrpSpPr/>
          <p:nvPr/>
        </p:nvGrpSpPr>
        <p:grpSpPr>
          <a:xfrm flipH="1">
            <a:off x="7607353" y="4407650"/>
            <a:ext cx="509250" cy="469125"/>
            <a:chOff x="1464375" y="4255250"/>
            <a:chExt cx="509250" cy="469125"/>
          </a:xfrm>
        </p:grpSpPr>
        <p:sp>
          <p:nvSpPr>
            <p:cNvPr id="266" name="Google Shape;266;p3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3"/>
          <p:cNvGrpSpPr/>
          <p:nvPr/>
        </p:nvGrpSpPr>
        <p:grpSpPr>
          <a:xfrm flipH="1">
            <a:off x="8467522" y="1857113"/>
            <a:ext cx="132936" cy="123815"/>
            <a:chOff x="1002850" y="2017475"/>
            <a:chExt cx="118050" cy="109950"/>
          </a:xfrm>
        </p:grpSpPr>
        <p:sp>
          <p:nvSpPr>
            <p:cNvPr id="275" name="Google Shape;275;p3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"/>
          <p:cNvGrpSpPr/>
          <p:nvPr/>
        </p:nvGrpSpPr>
        <p:grpSpPr>
          <a:xfrm flipH="1">
            <a:off x="7108003" y="4657575"/>
            <a:ext cx="116525" cy="110700"/>
            <a:chOff x="2356450" y="4505175"/>
            <a:chExt cx="116525" cy="110700"/>
          </a:xfrm>
        </p:grpSpPr>
        <p:sp>
          <p:nvSpPr>
            <p:cNvPr id="278" name="Google Shape;278;p3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 flipH="1">
            <a:off x="3249733" y="177022"/>
            <a:ext cx="144961" cy="121583"/>
            <a:chOff x="4410650" y="667200"/>
            <a:chExt cx="116500" cy="110450"/>
          </a:xfrm>
        </p:grpSpPr>
        <p:sp>
          <p:nvSpPr>
            <p:cNvPr id="281" name="Google Shape;281;p3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 flipH="1">
            <a:off x="8399553" y="4460375"/>
            <a:ext cx="117225" cy="110450"/>
            <a:chOff x="1064200" y="4307975"/>
            <a:chExt cx="117225" cy="110450"/>
          </a:xfrm>
        </p:grpSpPr>
        <p:sp>
          <p:nvSpPr>
            <p:cNvPr id="284" name="Google Shape;284;p3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"/>
          <p:cNvGrpSpPr/>
          <p:nvPr/>
        </p:nvGrpSpPr>
        <p:grpSpPr>
          <a:xfrm flipH="1">
            <a:off x="511316" y="2125900"/>
            <a:ext cx="116500" cy="109750"/>
            <a:chOff x="6542025" y="2416375"/>
            <a:chExt cx="116500" cy="109750"/>
          </a:xfrm>
        </p:grpSpPr>
        <p:sp>
          <p:nvSpPr>
            <p:cNvPr id="287" name="Google Shape;287;p3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"/>
          <p:cNvGrpSpPr/>
          <p:nvPr/>
        </p:nvGrpSpPr>
        <p:grpSpPr>
          <a:xfrm flipH="1">
            <a:off x="484066" y="1298175"/>
            <a:ext cx="117300" cy="112775"/>
            <a:chOff x="6568475" y="1588650"/>
            <a:chExt cx="117300" cy="112775"/>
          </a:xfrm>
        </p:grpSpPr>
        <p:sp>
          <p:nvSpPr>
            <p:cNvPr id="290" name="Google Shape;290;p3"/>
            <p:cNvSpPr/>
            <p:nvPr/>
          </p:nvSpPr>
          <p:spPr>
            <a:xfrm>
              <a:off x="6588125" y="1606650"/>
              <a:ext cx="79500" cy="78225"/>
            </a:xfrm>
            <a:custGeom>
              <a:avLst/>
              <a:gdLst/>
              <a:ahLst/>
              <a:cxnLst/>
              <a:rect l="l" t="t" r="r" b="b"/>
              <a:pathLst>
                <a:path w="3180" h="3129" extrusionOk="0">
                  <a:moveTo>
                    <a:pt x="1746" y="0"/>
                  </a:moveTo>
                  <a:cubicBezTo>
                    <a:pt x="1622" y="0"/>
                    <a:pt x="1494" y="13"/>
                    <a:pt x="1363" y="37"/>
                  </a:cubicBezTo>
                  <a:cubicBezTo>
                    <a:pt x="818" y="129"/>
                    <a:pt x="0" y="703"/>
                    <a:pt x="0" y="1551"/>
                  </a:cubicBezTo>
                  <a:cubicBezTo>
                    <a:pt x="0" y="2478"/>
                    <a:pt x="666" y="3128"/>
                    <a:pt x="1574" y="3128"/>
                  </a:cubicBezTo>
                  <a:cubicBezTo>
                    <a:pt x="1614" y="3128"/>
                    <a:pt x="1654" y="3127"/>
                    <a:pt x="1695" y="3124"/>
                  </a:cubicBezTo>
                  <a:cubicBezTo>
                    <a:pt x="2513" y="3064"/>
                    <a:pt x="3087" y="2490"/>
                    <a:pt x="3148" y="1643"/>
                  </a:cubicBezTo>
                  <a:cubicBezTo>
                    <a:pt x="3179" y="1187"/>
                    <a:pt x="3027" y="674"/>
                    <a:pt x="2663" y="340"/>
                  </a:cubicBezTo>
                  <a:cubicBezTo>
                    <a:pt x="2398" y="98"/>
                    <a:pt x="2085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568475" y="1588650"/>
              <a:ext cx="117300" cy="112775"/>
            </a:xfrm>
            <a:custGeom>
              <a:avLst/>
              <a:gdLst/>
              <a:ahLst/>
              <a:cxnLst/>
              <a:rect l="l" t="t" r="r" b="b"/>
              <a:pathLst>
                <a:path w="4692" h="4511" extrusionOk="0">
                  <a:moveTo>
                    <a:pt x="2532" y="720"/>
                  </a:moveTo>
                  <a:cubicBezTo>
                    <a:pt x="2871" y="720"/>
                    <a:pt x="3184" y="818"/>
                    <a:pt x="3449" y="1060"/>
                  </a:cubicBezTo>
                  <a:cubicBezTo>
                    <a:pt x="3813" y="1394"/>
                    <a:pt x="3965" y="1907"/>
                    <a:pt x="3934" y="2363"/>
                  </a:cubicBezTo>
                  <a:cubicBezTo>
                    <a:pt x="3873" y="3210"/>
                    <a:pt x="3299" y="3784"/>
                    <a:pt x="2481" y="3844"/>
                  </a:cubicBezTo>
                  <a:cubicBezTo>
                    <a:pt x="2440" y="3847"/>
                    <a:pt x="2400" y="3848"/>
                    <a:pt x="2360" y="3848"/>
                  </a:cubicBezTo>
                  <a:cubicBezTo>
                    <a:pt x="1452" y="3848"/>
                    <a:pt x="786" y="3198"/>
                    <a:pt x="786" y="2271"/>
                  </a:cubicBezTo>
                  <a:cubicBezTo>
                    <a:pt x="786" y="1423"/>
                    <a:pt x="1604" y="849"/>
                    <a:pt x="2149" y="757"/>
                  </a:cubicBezTo>
                  <a:cubicBezTo>
                    <a:pt x="2280" y="733"/>
                    <a:pt x="2408" y="720"/>
                    <a:pt x="2532" y="720"/>
                  </a:cubicBezTo>
                  <a:close/>
                  <a:moveTo>
                    <a:pt x="2403" y="0"/>
                  </a:moveTo>
                  <a:cubicBezTo>
                    <a:pt x="2266" y="0"/>
                    <a:pt x="2121" y="11"/>
                    <a:pt x="1968" y="31"/>
                  </a:cubicBezTo>
                  <a:cubicBezTo>
                    <a:pt x="847" y="305"/>
                    <a:pt x="212" y="999"/>
                    <a:pt x="120" y="2028"/>
                  </a:cubicBezTo>
                  <a:cubicBezTo>
                    <a:pt x="1" y="3373"/>
                    <a:pt x="973" y="4511"/>
                    <a:pt x="2305" y="4511"/>
                  </a:cubicBezTo>
                  <a:cubicBezTo>
                    <a:pt x="2324" y="4511"/>
                    <a:pt x="2342" y="4511"/>
                    <a:pt x="2360" y="4510"/>
                  </a:cubicBezTo>
                  <a:cubicBezTo>
                    <a:pt x="3541" y="4510"/>
                    <a:pt x="4449" y="3755"/>
                    <a:pt x="4599" y="2573"/>
                  </a:cubicBezTo>
                  <a:cubicBezTo>
                    <a:pt x="4691" y="1907"/>
                    <a:pt x="4449" y="1181"/>
                    <a:pt x="3994" y="697"/>
                  </a:cubicBezTo>
                  <a:cubicBezTo>
                    <a:pt x="3568" y="244"/>
                    <a:pt x="3078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3"/>
          <p:cNvGrpSpPr/>
          <p:nvPr/>
        </p:nvGrpSpPr>
        <p:grpSpPr>
          <a:xfrm flipH="1">
            <a:off x="8594433" y="526569"/>
            <a:ext cx="229274" cy="344249"/>
            <a:chOff x="804600" y="835925"/>
            <a:chExt cx="203600" cy="305700"/>
          </a:xfrm>
        </p:grpSpPr>
        <p:sp>
          <p:nvSpPr>
            <p:cNvPr id="293" name="Google Shape;293;p3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"/>
          <p:cNvGrpSpPr/>
          <p:nvPr/>
        </p:nvGrpSpPr>
        <p:grpSpPr>
          <a:xfrm flipH="1">
            <a:off x="8515569" y="-128174"/>
            <a:ext cx="784779" cy="629631"/>
            <a:chOff x="449000" y="254500"/>
            <a:chExt cx="696900" cy="559125"/>
          </a:xfrm>
        </p:grpSpPr>
        <p:sp>
          <p:nvSpPr>
            <p:cNvPr id="296" name="Google Shape;296;p3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"/>
          <p:cNvGrpSpPr/>
          <p:nvPr/>
        </p:nvGrpSpPr>
        <p:grpSpPr>
          <a:xfrm flipH="1">
            <a:off x="8858503" y="4044725"/>
            <a:ext cx="477850" cy="318300"/>
            <a:chOff x="473225" y="3892325"/>
            <a:chExt cx="477850" cy="318300"/>
          </a:xfrm>
        </p:grpSpPr>
        <p:sp>
          <p:nvSpPr>
            <p:cNvPr id="299" name="Google Shape;299;p3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"/>
          <p:cNvGrpSpPr/>
          <p:nvPr/>
        </p:nvGrpSpPr>
        <p:grpSpPr>
          <a:xfrm flipH="1">
            <a:off x="4379180" y="4296475"/>
            <a:ext cx="290336" cy="198450"/>
            <a:chOff x="4120850" y="4296475"/>
            <a:chExt cx="246675" cy="198450"/>
          </a:xfrm>
        </p:grpSpPr>
        <p:sp>
          <p:nvSpPr>
            <p:cNvPr id="302" name="Google Shape;302;p3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3"/>
          <p:cNvGrpSpPr/>
          <p:nvPr/>
        </p:nvGrpSpPr>
        <p:grpSpPr>
          <a:xfrm flipH="1">
            <a:off x="327228" y="2950600"/>
            <a:ext cx="191675" cy="235425"/>
            <a:chOff x="6511850" y="2918800"/>
            <a:chExt cx="191675" cy="235425"/>
          </a:xfrm>
        </p:grpSpPr>
        <p:sp>
          <p:nvSpPr>
            <p:cNvPr id="305" name="Google Shape;305;p3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"/>
          <p:cNvGrpSpPr/>
          <p:nvPr/>
        </p:nvGrpSpPr>
        <p:grpSpPr>
          <a:xfrm flipH="1">
            <a:off x="3400681" y="4377175"/>
            <a:ext cx="2978634" cy="1176025"/>
            <a:chOff x="2668175" y="4300975"/>
            <a:chExt cx="2530700" cy="1176025"/>
          </a:xfrm>
        </p:grpSpPr>
        <p:sp>
          <p:nvSpPr>
            <p:cNvPr id="308" name="Google Shape;308;p3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"/>
          <p:cNvGrpSpPr/>
          <p:nvPr/>
        </p:nvGrpSpPr>
        <p:grpSpPr>
          <a:xfrm flipH="1">
            <a:off x="6942103" y="4840875"/>
            <a:ext cx="625925" cy="696075"/>
            <a:chOff x="2012950" y="4688475"/>
            <a:chExt cx="625925" cy="696075"/>
          </a:xfrm>
        </p:grpSpPr>
        <p:sp>
          <p:nvSpPr>
            <p:cNvPr id="315" name="Google Shape;315;p3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"/>
          <p:cNvGrpSpPr/>
          <p:nvPr/>
        </p:nvGrpSpPr>
        <p:grpSpPr>
          <a:xfrm flipH="1">
            <a:off x="968428" y="4363288"/>
            <a:ext cx="500900" cy="1051400"/>
            <a:chOff x="5942750" y="4260975"/>
            <a:chExt cx="500900" cy="1051400"/>
          </a:xfrm>
        </p:grpSpPr>
        <p:sp>
          <p:nvSpPr>
            <p:cNvPr id="318" name="Google Shape;318;p3"/>
            <p:cNvSpPr/>
            <p:nvPr/>
          </p:nvSpPr>
          <p:spPr>
            <a:xfrm>
              <a:off x="5959400" y="4273875"/>
              <a:ext cx="466100" cy="1020700"/>
            </a:xfrm>
            <a:custGeom>
              <a:avLst/>
              <a:gdLst/>
              <a:ahLst/>
              <a:cxnLst/>
              <a:rect l="l" t="t" r="r" b="b"/>
              <a:pathLst>
                <a:path w="18644" h="40828" extrusionOk="0">
                  <a:moveTo>
                    <a:pt x="5083" y="0"/>
                  </a:moveTo>
                  <a:cubicBezTo>
                    <a:pt x="4539" y="0"/>
                    <a:pt x="3972" y="130"/>
                    <a:pt x="3390" y="423"/>
                  </a:cubicBezTo>
                  <a:cubicBezTo>
                    <a:pt x="122" y="2029"/>
                    <a:pt x="1" y="6053"/>
                    <a:pt x="848" y="9140"/>
                  </a:cubicBezTo>
                  <a:cubicBezTo>
                    <a:pt x="1604" y="11924"/>
                    <a:pt x="3088" y="14466"/>
                    <a:pt x="3632" y="17311"/>
                  </a:cubicBezTo>
                  <a:cubicBezTo>
                    <a:pt x="4206" y="20277"/>
                    <a:pt x="3814" y="23243"/>
                    <a:pt x="3753" y="26209"/>
                  </a:cubicBezTo>
                  <a:cubicBezTo>
                    <a:pt x="3572" y="32111"/>
                    <a:pt x="5751" y="37014"/>
                    <a:pt x="10170" y="40828"/>
                  </a:cubicBezTo>
                  <a:cubicBezTo>
                    <a:pt x="11167" y="39556"/>
                    <a:pt x="12922" y="38648"/>
                    <a:pt x="14225" y="37862"/>
                  </a:cubicBezTo>
                  <a:cubicBezTo>
                    <a:pt x="15222" y="37256"/>
                    <a:pt x="16251" y="36680"/>
                    <a:pt x="17280" y="36106"/>
                  </a:cubicBezTo>
                  <a:cubicBezTo>
                    <a:pt x="17675" y="35893"/>
                    <a:pt x="18159" y="35562"/>
                    <a:pt x="18644" y="35409"/>
                  </a:cubicBezTo>
                  <a:cubicBezTo>
                    <a:pt x="14649" y="32322"/>
                    <a:pt x="12014" y="27661"/>
                    <a:pt x="11470" y="22608"/>
                  </a:cubicBezTo>
                  <a:cubicBezTo>
                    <a:pt x="11138" y="19643"/>
                    <a:pt x="11772" y="16737"/>
                    <a:pt x="11954" y="13771"/>
                  </a:cubicBezTo>
                  <a:cubicBezTo>
                    <a:pt x="12106" y="10532"/>
                    <a:pt x="11562" y="7142"/>
                    <a:pt x="10170" y="4208"/>
                  </a:cubicBezTo>
                  <a:cubicBezTo>
                    <a:pt x="9217" y="2231"/>
                    <a:pt x="7342" y="0"/>
                    <a:pt x="5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942750" y="4260975"/>
              <a:ext cx="500900" cy="1051400"/>
            </a:xfrm>
            <a:custGeom>
              <a:avLst/>
              <a:gdLst/>
              <a:ahLst/>
              <a:cxnLst/>
              <a:rect l="l" t="t" r="r" b="b"/>
              <a:pathLst>
                <a:path w="20036" h="42056" extrusionOk="0">
                  <a:moveTo>
                    <a:pt x="5749" y="516"/>
                  </a:moveTo>
                  <a:cubicBezTo>
                    <a:pt x="8008" y="516"/>
                    <a:pt x="9883" y="2747"/>
                    <a:pt x="10836" y="4724"/>
                  </a:cubicBezTo>
                  <a:cubicBezTo>
                    <a:pt x="12228" y="7658"/>
                    <a:pt x="12772" y="11048"/>
                    <a:pt x="12620" y="14287"/>
                  </a:cubicBezTo>
                  <a:cubicBezTo>
                    <a:pt x="12438" y="17253"/>
                    <a:pt x="11804" y="20159"/>
                    <a:pt x="12136" y="23124"/>
                  </a:cubicBezTo>
                  <a:cubicBezTo>
                    <a:pt x="12680" y="28177"/>
                    <a:pt x="15315" y="32838"/>
                    <a:pt x="19310" y="35925"/>
                  </a:cubicBezTo>
                  <a:cubicBezTo>
                    <a:pt x="18825" y="36078"/>
                    <a:pt x="18341" y="36409"/>
                    <a:pt x="17946" y="36622"/>
                  </a:cubicBezTo>
                  <a:cubicBezTo>
                    <a:pt x="16917" y="37196"/>
                    <a:pt x="15888" y="37772"/>
                    <a:pt x="14891" y="38378"/>
                  </a:cubicBezTo>
                  <a:cubicBezTo>
                    <a:pt x="13588" y="39164"/>
                    <a:pt x="11833" y="40072"/>
                    <a:pt x="10836" y="41344"/>
                  </a:cubicBezTo>
                  <a:cubicBezTo>
                    <a:pt x="6417" y="37530"/>
                    <a:pt x="4238" y="32627"/>
                    <a:pt x="4419" y="26725"/>
                  </a:cubicBezTo>
                  <a:cubicBezTo>
                    <a:pt x="4480" y="23759"/>
                    <a:pt x="4872" y="20793"/>
                    <a:pt x="4298" y="17827"/>
                  </a:cubicBezTo>
                  <a:cubicBezTo>
                    <a:pt x="3754" y="14982"/>
                    <a:pt x="2270" y="12440"/>
                    <a:pt x="1514" y="9656"/>
                  </a:cubicBezTo>
                  <a:cubicBezTo>
                    <a:pt x="667" y="6569"/>
                    <a:pt x="788" y="2545"/>
                    <a:pt x="4056" y="939"/>
                  </a:cubicBezTo>
                  <a:cubicBezTo>
                    <a:pt x="4638" y="646"/>
                    <a:pt x="5205" y="516"/>
                    <a:pt x="5749" y="516"/>
                  </a:cubicBezTo>
                  <a:close/>
                  <a:moveTo>
                    <a:pt x="5851" y="1"/>
                  </a:moveTo>
                  <a:cubicBezTo>
                    <a:pt x="3207" y="1"/>
                    <a:pt x="752" y="2296"/>
                    <a:pt x="364" y="5450"/>
                  </a:cubicBezTo>
                  <a:cubicBezTo>
                    <a:pt x="1" y="8598"/>
                    <a:pt x="1393" y="11563"/>
                    <a:pt x="2483" y="14437"/>
                  </a:cubicBezTo>
                  <a:cubicBezTo>
                    <a:pt x="3843" y="17979"/>
                    <a:pt x="3935" y="21309"/>
                    <a:pt x="3754" y="25061"/>
                  </a:cubicBezTo>
                  <a:cubicBezTo>
                    <a:pt x="3572" y="28511"/>
                    <a:pt x="3722" y="31809"/>
                    <a:pt x="5114" y="35017"/>
                  </a:cubicBezTo>
                  <a:cubicBezTo>
                    <a:pt x="6296" y="37772"/>
                    <a:pt x="8201" y="40283"/>
                    <a:pt x="10683" y="42009"/>
                  </a:cubicBezTo>
                  <a:cubicBezTo>
                    <a:pt x="10729" y="42042"/>
                    <a:pt x="10777" y="42056"/>
                    <a:pt x="10824" y="42056"/>
                  </a:cubicBezTo>
                  <a:cubicBezTo>
                    <a:pt x="10998" y="42056"/>
                    <a:pt x="11161" y="41865"/>
                    <a:pt x="11138" y="41675"/>
                  </a:cubicBezTo>
                  <a:cubicBezTo>
                    <a:pt x="12167" y="40315"/>
                    <a:pt x="14194" y="39375"/>
                    <a:pt x="15617" y="38528"/>
                  </a:cubicBezTo>
                  <a:cubicBezTo>
                    <a:pt x="16465" y="38044"/>
                    <a:pt x="17341" y="37530"/>
                    <a:pt x="18189" y="37075"/>
                  </a:cubicBezTo>
                  <a:cubicBezTo>
                    <a:pt x="18673" y="36804"/>
                    <a:pt x="19278" y="36562"/>
                    <a:pt x="19702" y="36199"/>
                  </a:cubicBezTo>
                  <a:cubicBezTo>
                    <a:pt x="19854" y="36199"/>
                    <a:pt x="20036" y="35956"/>
                    <a:pt x="19854" y="35835"/>
                  </a:cubicBezTo>
                  <a:cubicBezTo>
                    <a:pt x="14799" y="31870"/>
                    <a:pt x="12136" y="25756"/>
                    <a:pt x="12651" y="19372"/>
                  </a:cubicBezTo>
                  <a:cubicBezTo>
                    <a:pt x="12954" y="15951"/>
                    <a:pt x="13499" y="12682"/>
                    <a:pt x="12862" y="9263"/>
                  </a:cubicBezTo>
                  <a:cubicBezTo>
                    <a:pt x="12378" y="6629"/>
                    <a:pt x="11441" y="3724"/>
                    <a:pt x="9564" y="1726"/>
                  </a:cubicBezTo>
                  <a:cubicBezTo>
                    <a:pt x="8420" y="524"/>
                    <a:pt x="7114" y="1"/>
                    <a:pt x="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3"/>
          <p:cNvGrpSpPr/>
          <p:nvPr/>
        </p:nvGrpSpPr>
        <p:grpSpPr>
          <a:xfrm flipH="1">
            <a:off x="-222385" y="3148989"/>
            <a:ext cx="815501" cy="2319133"/>
            <a:chOff x="8543250" y="3148875"/>
            <a:chExt cx="726375" cy="2065675"/>
          </a:xfrm>
        </p:grpSpPr>
        <p:sp>
          <p:nvSpPr>
            <p:cNvPr id="321" name="Google Shape;321;p3"/>
            <p:cNvSpPr/>
            <p:nvPr/>
          </p:nvSpPr>
          <p:spPr>
            <a:xfrm>
              <a:off x="8787600" y="3371275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8553050" y="3170025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8915500" y="3487000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8655950" y="3248700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8543250" y="3148875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"/>
          <p:cNvGrpSpPr/>
          <p:nvPr/>
        </p:nvGrpSpPr>
        <p:grpSpPr>
          <a:xfrm rot="-1491959" flipH="1">
            <a:off x="-605989" y="-213509"/>
            <a:ext cx="1503010" cy="1169783"/>
            <a:chOff x="5705550" y="353600"/>
            <a:chExt cx="1503000" cy="1169775"/>
          </a:xfrm>
        </p:grpSpPr>
        <p:sp>
          <p:nvSpPr>
            <p:cNvPr id="327" name="Google Shape;327;p3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3"/>
          <p:cNvGrpSpPr/>
          <p:nvPr/>
        </p:nvGrpSpPr>
        <p:grpSpPr>
          <a:xfrm flipH="1">
            <a:off x="3113202" y="-295057"/>
            <a:ext cx="1853758" cy="699228"/>
            <a:chOff x="3147075" y="238350"/>
            <a:chExt cx="1489800" cy="635200"/>
          </a:xfrm>
        </p:grpSpPr>
        <p:sp>
          <p:nvSpPr>
            <p:cNvPr id="334" name="Google Shape;334;p3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"/>
          <p:cNvGrpSpPr/>
          <p:nvPr/>
        </p:nvGrpSpPr>
        <p:grpSpPr>
          <a:xfrm flipH="1">
            <a:off x="5100629" y="-255345"/>
            <a:ext cx="552625" cy="427606"/>
            <a:chOff x="2595525" y="274425"/>
            <a:chExt cx="444125" cy="388450"/>
          </a:xfrm>
        </p:grpSpPr>
        <p:sp>
          <p:nvSpPr>
            <p:cNvPr id="341" name="Google Shape;341;p3"/>
            <p:cNvSpPr/>
            <p:nvPr/>
          </p:nvSpPr>
          <p:spPr>
            <a:xfrm>
              <a:off x="2606125" y="291075"/>
              <a:ext cx="417675" cy="354125"/>
            </a:xfrm>
            <a:custGeom>
              <a:avLst/>
              <a:gdLst/>
              <a:ahLst/>
              <a:cxnLst/>
              <a:rect l="l" t="t" r="r" b="b"/>
              <a:pathLst>
                <a:path w="16707" h="14165" extrusionOk="0">
                  <a:moveTo>
                    <a:pt x="14193" y="1"/>
                  </a:moveTo>
                  <a:cubicBezTo>
                    <a:pt x="10197" y="732"/>
                    <a:pt x="6018" y="1352"/>
                    <a:pt x="1933" y="1352"/>
                  </a:cubicBezTo>
                  <a:cubicBezTo>
                    <a:pt x="1286" y="1352"/>
                    <a:pt x="642" y="1336"/>
                    <a:pt x="0" y="1303"/>
                  </a:cubicBezTo>
                  <a:lnTo>
                    <a:pt x="0" y="1303"/>
                  </a:lnTo>
                  <a:cubicBezTo>
                    <a:pt x="727" y="4177"/>
                    <a:pt x="2814" y="6901"/>
                    <a:pt x="4690" y="9111"/>
                  </a:cubicBezTo>
                  <a:cubicBezTo>
                    <a:pt x="6477" y="11198"/>
                    <a:pt x="8625" y="13075"/>
                    <a:pt x="11288" y="13862"/>
                  </a:cubicBezTo>
                  <a:cubicBezTo>
                    <a:pt x="11882" y="14042"/>
                    <a:pt x="12546" y="14165"/>
                    <a:pt x="13202" y="14165"/>
                  </a:cubicBezTo>
                  <a:cubicBezTo>
                    <a:pt x="13982" y="14165"/>
                    <a:pt x="14750" y="13990"/>
                    <a:pt x="15375" y="13530"/>
                  </a:cubicBezTo>
                  <a:cubicBezTo>
                    <a:pt x="16706" y="12590"/>
                    <a:pt x="16525" y="10382"/>
                    <a:pt x="16493" y="8898"/>
                  </a:cubicBezTo>
                  <a:cubicBezTo>
                    <a:pt x="16372" y="5722"/>
                    <a:pt x="15496" y="2877"/>
                    <a:pt x="14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595525" y="274425"/>
              <a:ext cx="444125" cy="388450"/>
            </a:xfrm>
            <a:custGeom>
              <a:avLst/>
              <a:gdLst/>
              <a:ahLst/>
              <a:cxnLst/>
              <a:rect l="l" t="t" r="r" b="b"/>
              <a:pathLst>
                <a:path w="17765" h="15538" extrusionOk="0">
                  <a:moveTo>
                    <a:pt x="14617" y="667"/>
                  </a:moveTo>
                  <a:cubicBezTo>
                    <a:pt x="15920" y="3543"/>
                    <a:pt x="16796" y="6388"/>
                    <a:pt x="16917" y="9564"/>
                  </a:cubicBezTo>
                  <a:cubicBezTo>
                    <a:pt x="16949" y="11048"/>
                    <a:pt x="17130" y="13256"/>
                    <a:pt x="15799" y="14196"/>
                  </a:cubicBezTo>
                  <a:cubicBezTo>
                    <a:pt x="15174" y="14656"/>
                    <a:pt x="14406" y="14831"/>
                    <a:pt x="13626" y="14831"/>
                  </a:cubicBezTo>
                  <a:cubicBezTo>
                    <a:pt x="12970" y="14831"/>
                    <a:pt x="12306" y="14708"/>
                    <a:pt x="11712" y="14528"/>
                  </a:cubicBezTo>
                  <a:cubicBezTo>
                    <a:pt x="9049" y="13741"/>
                    <a:pt x="6901" y="11864"/>
                    <a:pt x="5114" y="9777"/>
                  </a:cubicBezTo>
                  <a:cubicBezTo>
                    <a:pt x="3238" y="7567"/>
                    <a:pt x="1151" y="4843"/>
                    <a:pt x="424" y="1969"/>
                  </a:cubicBezTo>
                  <a:lnTo>
                    <a:pt x="424" y="1969"/>
                  </a:lnTo>
                  <a:cubicBezTo>
                    <a:pt x="1066" y="2002"/>
                    <a:pt x="1710" y="2018"/>
                    <a:pt x="2357" y="2018"/>
                  </a:cubicBezTo>
                  <a:cubicBezTo>
                    <a:pt x="6442" y="2018"/>
                    <a:pt x="10621" y="1398"/>
                    <a:pt x="14617" y="667"/>
                  </a:cubicBezTo>
                  <a:close/>
                  <a:moveTo>
                    <a:pt x="14709" y="1"/>
                  </a:moveTo>
                  <a:cubicBezTo>
                    <a:pt x="10158" y="660"/>
                    <a:pt x="5582" y="1616"/>
                    <a:pt x="979" y="1616"/>
                  </a:cubicBezTo>
                  <a:cubicBezTo>
                    <a:pt x="714" y="1616"/>
                    <a:pt x="448" y="1613"/>
                    <a:pt x="182" y="1606"/>
                  </a:cubicBezTo>
                  <a:cubicBezTo>
                    <a:pt x="30" y="1606"/>
                    <a:pt x="1" y="1756"/>
                    <a:pt x="30" y="1848"/>
                  </a:cubicBezTo>
                  <a:cubicBezTo>
                    <a:pt x="727" y="5177"/>
                    <a:pt x="3117" y="8385"/>
                    <a:pt x="5327" y="10896"/>
                  </a:cubicBezTo>
                  <a:cubicBezTo>
                    <a:pt x="7293" y="13135"/>
                    <a:pt x="10077" y="15314"/>
                    <a:pt x="13196" y="15527"/>
                  </a:cubicBezTo>
                  <a:cubicBezTo>
                    <a:pt x="13314" y="15534"/>
                    <a:pt x="13432" y="15537"/>
                    <a:pt x="13551" y="15537"/>
                  </a:cubicBezTo>
                  <a:cubicBezTo>
                    <a:pt x="14565" y="15537"/>
                    <a:pt x="15618" y="15295"/>
                    <a:pt x="16404" y="14620"/>
                  </a:cubicBezTo>
                  <a:cubicBezTo>
                    <a:pt x="17462" y="13741"/>
                    <a:pt x="17523" y="12380"/>
                    <a:pt x="17583" y="11109"/>
                  </a:cubicBezTo>
                  <a:cubicBezTo>
                    <a:pt x="17765" y="7385"/>
                    <a:pt x="16949" y="3390"/>
                    <a:pt x="15041" y="153"/>
                  </a:cubicBezTo>
                  <a:cubicBezTo>
                    <a:pt x="14980" y="32"/>
                    <a:pt x="14891" y="1"/>
                    <a:pt x="1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 flipH="1">
            <a:off x="5766205" y="-214506"/>
            <a:ext cx="1626829" cy="904858"/>
            <a:chOff x="1197325" y="311525"/>
            <a:chExt cx="1307425" cy="822000"/>
          </a:xfrm>
        </p:grpSpPr>
        <p:sp>
          <p:nvSpPr>
            <p:cNvPr id="344" name="Google Shape;344;p3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3"/>
          <p:cNvGrpSpPr/>
          <p:nvPr/>
        </p:nvGrpSpPr>
        <p:grpSpPr>
          <a:xfrm flipH="1">
            <a:off x="7759028" y="4444425"/>
            <a:ext cx="1546525" cy="1078375"/>
            <a:chOff x="427825" y="4292025"/>
            <a:chExt cx="1546525" cy="1078375"/>
          </a:xfrm>
        </p:grpSpPr>
        <p:sp>
          <p:nvSpPr>
            <p:cNvPr id="351" name="Google Shape;351;p3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"/>
          <p:cNvGrpSpPr/>
          <p:nvPr/>
        </p:nvGrpSpPr>
        <p:grpSpPr>
          <a:xfrm flipH="1">
            <a:off x="7487763" y="-425212"/>
            <a:ext cx="902845" cy="767322"/>
            <a:chOff x="5388125" y="4288200"/>
            <a:chExt cx="472150" cy="759725"/>
          </a:xfrm>
        </p:grpSpPr>
        <p:sp>
          <p:nvSpPr>
            <p:cNvPr id="359" name="Google Shape;359;p3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3"/>
          <p:cNvGrpSpPr/>
          <p:nvPr/>
        </p:nvGrpSpPr>
        <p:grpSpPr>
          <a:xfrm flipH="1">
            <a:off x="1370797" y="-293472"/>
            <a:ext cx="830912" cy="696053"/>
            <a:chOff x="4685275" y="4213825"/>
            <a:chExt cx="601500" cy="503875"/>
          </a:xfrm>
        </p:grpSpPr>
        <p:sp>
          <p:nvSpPr>
            <p:cNvPr id="368" name="Google Shape;368;p3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371" name="Google Shape;371;p3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9" name="Google Shape;379;p3"/>
          <p:cNvGrpSpPr/>
          <p:nvPr/>
        </p:nvGrpSpPr>
        <p:grpSpPr>
          <a:xfrm rot="-1841229" flipH="1">
            <a:off x="698938" y="-397378"/>
            <a:ext cx="591310" cy="864049"/>
            <a:chOff x="716850" y="3125000"/>
            <a:chExt cx="525100" cy="767300"/>
          </a:xfrm>
        </p:grpSpPr>
        <p:sp>
          <p:nvSpPr>
            <p:cNvPr id="380" name="Google Shape;380;p3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"/>
          <p:cNvSpPr txBox="1">
            <a:spLocks noGrp="1"/>
          </p:cNvSpPr>
          <p:nvPr>
            <p:ph type="body" idx="1"/>
          </p:nvPr>
        </p:nvSpPr>
        <p:spPr>
          <a:xfrm>
            <a:off x="720000" y="1153625"/>
            <a:ext cx="7704000" cy="3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54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9" name="Google Shape;389;p4"/>
          <p:cNvGrpSpPr/>
          <p:nvPr/>
        </p:nvGrpSpPr>
        <p:grpSpPr>
          <a:xfrm>
            <a:off x="-236927" y="968771"/>
            <a:ext cx="815465" cy="3243027"/>
            <a:chOff x="410375" y="665675"/>
            <a:chExt cx="724150" cy="2879875"/>
          </a:xfrm>
        </p:grpSpPr>
        <p:sp>
          <p:nvSpPr>
            <p:cNvPr id="390" name="Google Shape;390;p4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4"/>
          <p:cNvGrpSpPr/>
          <p:nvPr/>
        </p:nvGrpSpPr>
        <p:grpSpPr>
          <a:xfrm rot="5400000">
            <a:off x="7470614" y="4392845"/>
            <a:ext cx="623475" cy="1330350"/>
            <a:chOff x="6486725" y="1629300"/>
            <a:chExt cx="623475" cy="1330350"/>
          </a:xfrm>
        </p:grpSpPr>
        <p:sp>
          <p:nvSpPr>
            <p:cNvPr id="397" name="Google Shape;397;p4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"/>
          <p:cNvGrpSpPr/>
          <p:nvPr/>
        </p:nvGrpSpPr>
        <p:grpSpPr>
          <a:xfrm>
            <a:off x="5907498" y="-602457"/>
            <a:ext cx="740918" cy="1114863"/>
            <a:chOff x="5113525" y="434075"/>
            <a:chExt cx="595450" cy="1012775"/>
          </a:xfrm>
        </p:grpSpPr>
        <p:sp>
          <p:nvSpPr>
            <p:cNvPr id="402" name="Google Shape;402;p4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4"/>
          <p:cNvGrpSpPr/>
          <p:nvPr/>
        </p:nvGrpSpPr>
        <p:grpSpPr>
          <a:xfrm rot="900006">
            <a:off x="776719" y="4684725"/>
            <a:ext cx="1124817" cy="942256"/>
            <a:chOff x="4685275" y="4213825"/>
            <a:chExt cx="601500" cy="503875"/>
          </a:xfrm>
        </p:grpSpPr>
        <p:sp>
          <p:nvSpPr>
            <p:cNvPr id="411" name="Google Shape;411;p4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" name="Google Shape;413;p4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414" name="Google Shape;414;p4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2" name="Google Shape;422;p4"/>
          <p:cNvGrpSpPr/>
          <p:nvPr/>
        </p:nvGrpSpPr>
        <p:grpSpPr>
          <a:xfrm rot="9900040">
            <a:off x="7262134" y="-97122"/>
            <a:ext cx="490135" cy="464711"/>
            <a:chOff x="2669050" y="4366725"/>
            <a:chExt cx="490150" cy="464725"/>
          </a:xfrm>
        </p:grpSpPr>
        <p:sp>
          <p:nvSpPr>
            <p:cNvPr id="423" name="Google Shape;423;p4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4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428" name="Google Shape;428;p4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2" name="Google Shape;432;p4"/>
          <p:cNvGrpSpPr/>
          <p:nvPr/>
        </p:nvGrpSpPr>
        <p:grpSpPr>
          <a:xfrm>
            <a:off x="338879" y="-201241"/>
            <a:ext cx="484468" cy="712658"/>
            <a:chOff x="2370050" y="679025"/>
            <a:chExt cx="389350" cy="647400"/>
          </a:xfrm>
        </p:grpSpPr>
        <p:sp>
          <p:nvSpPr>
            <p:cNvPr id="433" name="Google Shape;433;p4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4"/>
          <p:cNvGrpSpPr/>
          <p:nvPr/>
        </p:nvGrpSpPr>
        <p:grpSpPr>
          <a:xfrm rot="1841229">
            <a:off x="207995" y="3653955"/>
            <a:ext cx="591310" cy="864049"/>
            <a:chOff x="716850" y="3125000"/>
            <a:chExt cx="525100" cy="767300"/>
          </a:xfrm>
        </p:grpSpPr>
        <p:sp>
          <p:nvSpPr>
            <p:cNvPr id="440" name="Google Shape;440;p4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4"/>
          <p:cNvGrpSpPr/>
          <p:nvPr/>
        </p:nvGrpSpPr>
        <p:grpSpPr>
          <a:xfrm>
            <a:off x="506459" y="2491033"/>
            <a:ext cx="132936" cy="123815"/>
            <a:chOff x="1002850" y="2017475"/>
            <a:chExt cx="118050" cy="109950"/>
          </a:xfrm>
        </p:grpSpPr>
        <p:sp>
          <p:nvSpPr>
            <p:cNvPr id="447" name="Google Shape;447;p4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"/>
          <p:cNvGrpSpPr/>
          <p:nvPr/>
        </p:nvGrpSpPr>
        <p:grpSpPr>
          <a:xfrm>
            <a:off x="1936889" y="4605695"/>
            <a:ext cx="116525" cy="110700"/>
            <a:chOff x="2356450" y="4505175"/>
            <a:chExt cx="116525" cy="110700"/>
          </a:xfrm>
        </p:grpSpPr>
        <p:sp>
          <p:nvSpPr>
            <p:cNvPr id="450" name="Google Shape;450;p4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4"/>
          <p:cNvGrpSpPr/>
          <p:nvPr/>
        </p:nvGrpSpPr>
        <p:grpSpPr>
          <a:xfrm>
            <a:off x="5559823" y="277542"/>
            <a:ext cx="144961" cy="121583"/>
            <a:chOff x="4410650" y="667200"/>
            <a:chExt cx="116500" cy="110450"/>
          </a:xfrm>
        </p:grpSpPr>
        <p:sp>
          <p:nvSpPr>
            <p:cNvPr id="453" name="Google Shape;453;p4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4"/>
          <p:cNvGrpSpPr/>
          <p:nvPr/>
        </p:nvGrpSpPr>
        <p:grpSpPr>
          <a:xfrm>
            <a:off x="598701" y="4804270"/>
            <a:ext cx="117225" cy="110450"/>
            <a:chOff x="1064200" y="4307975"/>
            <a:chExt cx="117225" cy="110450"/>
          </a:xfrm>
        </p:grpSpPr>
        <p:sp>
          <p:nvSpPr>
            <p:cNvPr id="456" name="Google Shape;456;p4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4"/>
          <p:cNvGrpSpPr/>
          <p:nvPr/>
        </p:nvGrpSpPr>
        <p:grpSpPr>
          <a:xfrm>
            <a:off x="8588174" y="3347415"/>
            <a:ext cx="144973" cy="136562"/>
            <a:chOff x="6542025" y="2416375"/>
            <a:chExt cx="116500" cy="109750"/>
          </a:xfrm>
        </p:grpSpPr>
        <p:sp>
          <p:nvSpPr>
            <p:cNvPr id="459" name="Google Shape;459;p4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4"/>
          <p:cNvGrpSpPr/>
          <p:nvPr/>
        </p:nvGrpSpPr>
        <p:grpSpPr>
          <a:xfrm>
            <a:off x="492527" y="932442"/>
            <a:ext cx="131219" cy="127306"/>
            <a:chOff x="1667150" y="971750"/>
            <a:chExt cx="116525" cy="113050"/>
          </a:xfrm>
        </p:grpSpPr>
        <p:sp>
          <p:nvSpPr>
            <p:cNvPr id="462" name="Google Shape;462;p4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4"/>
          <p:cNvGrpSpPr/>
          <p:nvPr/>
        </p:nvGrpSpPr>
        <p:grpSpPr>
          <a:xfrm>
            <a:off x="-21590" y="627089"/>
            <a:ext cx="229274" cy="344249"/>
            <a:chOff x="804600" y="835925"/>
            <a:chExt cx="203600" cy="305700"/>
          </a:xfrm>
        </p:grpSpPr>
        <p:sp>
          <p:nvSpPr>
            <p:cNvPr id="465" name="Google Shape;465;p4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4"/>
          <p:cNvGrpSpPr/>
          <p:nvPr/>
        </p:nvGrpSpPr>
        <p:grpSpPr>
          <a:xfrm>
            <a:off x="-574431" y="-103854"/>
            <a:ext cx="784779" cy="629631"/>
            <a:chOff x="449000" y="254500"/>
            <a:chExt cx="696900" cy="559125"/>
          </a:xfrm>
        </p:grpSpPr>
        <p:sp>
          <p:nvSpPr>
            <p:cNvPr id="468" name="Google Shape;468;p4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"/>
          <p:cNvGrpSpPr/>
          <p:nvPr/>
        </p:nvGrpSpPr>
        <p:grpSpPr>
          <a:xfrm>
            <a:off x="-153236" y="4678645"/>
            <a:ext cx="477850" cy="318300"/>
            <a:chOff x="473225" y="3892325"/>
            <a:chExt cx="477850" cy="318300"/>
          </a:xfrm>
        </p:grpSpPr>
        <p:sp>
          <p:nvSpPr>
            <p:cNvPr id="471" name="Google Shape;471;p4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4"/>
          <p:cNvGrpSpPr/>
          <p:nvPr/>
        </p:nvGrpSpPr>
        <p:grpSpPr>
          <a:xfrm>
            <a:off x="2361913" y="4760270"/>
            <a:ext cx="290336" cy="198450"/>
            <a:chOff x="4120850" y="4296475"/>
            <a:chExt cx="246675" cy="198450"/>
          </a:xfrm>
        </p:grpSpPr>
        <p:sp>
          <p:nvSpPr>
            <p:cNvPr id="474" name="Google Shape;474;p4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4"/>
          <p:cNvGrpSpPr/>
          <p:nvPr/>
        </p:nvGrpSpPr>
        <p:grpSpPr>
          <a:xfrm>
            <a:off x="6851115" y="154055"/>
            <a:ext cx="291851" cy="330900"/>
            <a:chOff x="5923100" y="1115500"/>
            <a:chExt cx="234550" cy="300600"/>
          </a:xfrm>
        </p:grpSpPr>
        <p:sp>
          <p:nvSpPr>
            <p:cNvPr id="477" name="Google Shape;477;p4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4"/>
          <p:cNvGrpSpPr/>
          <p:nvPr/>
        </p:nvGrpSpPr>
        <p:grpSpPr>
          <a:xfrm>
            <a:off x="2271243" y="4545282"/>
            <a:ext cx="2820212" cy="904834"/>
            <a:chOff x="2668175" y="4300975"/>
            <a:chExt cx="2530700" cy="1176025"/>
          </a:xfrm>
        </p:grpSpPr>
        <p:sp>
          <p:nvSpPr>
            <p:cNvPr id="480" name="Google Shape;480;p4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4"/>
          <p:cNvGrpSpPr/>
          <p:nvPr/>
        </p:nvGrpSpPr>
        <p:grpSpPr>
          <a:xfrm>
            <a:off x="6287689" y="4760270"/>
            <a:ext cx="625925" cy="696075"/>
            <a:chOff x="2012950" y="4688475"/>
            <a:chExt cx="625925" cy="696075"/>
          </a:xfrm>
        </p:grpSpPr>
        <p:sp>
          <p:nvSpPr>
            <p:cNvPr id="487" name="Google Shape;487;p4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4"/>
          <p:cNvGrpSpPr/>
          <p:nvPr/>
        </p:nvGrpSpPr>
        <p:grpSpPr>
          <a:xfrm rot="10800000">
            <a:off x="8608089" y="3323945"/>
            <a:ext cx="726375" cy="2065675"/>
            <a:chOff x="86503" y="-152892"/>
            <a:chExt cx="726375" cy="2065675"/>
          </a:xfrm>
        </p:grpSpPr>
        <p:sp>
          <p:nvSpPr>
            <p:cNvPr id="490" name="Google Shape;490;p4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4"/>
          <p:cNvGrpSpPr/>
          <p:nvPr/>
        </p:nvGrpSpPr>
        <p:grpSpPr>
          <a:xfrm rot="1491959">
            <a:off x="7905096" y="-112989"/>
            <a:ext cx="1503010" cy="1169783"/>
            <a:chOff x="5705550" y="353600"/>
            <a:chExt cx="1503000" cy="1169775"/>
          </a:xfrm>
        </p:grpSpPr>
        <p:sp>
          <p:nvSpPr>
            <p:cNvPr id="496" name="Google Shape;496;p4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4"/>
          <p:cNvGrpSpPr/>
          <p:nvPr/>
        </p:nvGrpSpPr>
        <p:grpSpPr>
          <a:xfrm>
            <a:off x="3911357" y="-270736"/>
            <a:ext cx="1853758" cy="699228"/>
            <a:chOff x="3147075" y="238350"/>
            <a:chExt cx="1489800" cy="635200"/>
          </a:xfrm>
        </p:grpSpPr>
        <p:sp>
          <p:nvSpPr>
            <p:cNvPr id="503" name="Google Shape;503;p4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"/>
          <p:cNvGrpSpPr/>
          <p:nvPr/>
        </p:nvGrpSpPr>
        <p:grpSpPr>
          <a:xfrm>
            <a:off x="2425589" y="-266389"/>
            <a:ext cx="1257089" cy="699193"/>
            <a:chOff x="1197325" y="311525"/>
            <a:chExt cx="1307425" cy="822000"/>
          </a:xfrm>
        </p:grpSpPr>
        <p:sp>
          <p:nvSpPr>
            <p:cNvPr id="510" name="Google Shape;510;p4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4"/>
          <p:cNvGrpSpPr/>
          <p:nvPr/>
        </p:nvGrpSpPr>
        <p:grpSpPr>
          <a:xfrm rot="-7009122">
            <a:off x="8277557" y="1682548"/>
            <a:ext cx="1546631" cy="1078449"/>
            <a:chOff x="427825" y="4292025"/>
            <a:chExt cx="1546525" cy="1078375"/>
          </a:xfrm>
        </p:grpSpPr>
        <p:sp>
          <p:nvSpPr>
            <p:cNvPr id="517" name="Google Shape;517;p4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4"/>
          <p:cNvGrpSpPr/>
          <p:nvPr/>
        </p:nvGrpSpPr>
        <p:grpSpPr>
          <a:xfrm>
            <a:off x="5267584" y="4613996"/>
            <a:ext cx="902845" cy="767322"/>
            <a:chOff x="5388125" y="4288200"/>
            <a:chExt cx="472150" cy="759725"/>
          </a:xfrm>
        </p:grpSpPr>
        <p:sp>
          <p:nvSpPr>
            <p:cNvPr id="525" name="Google Shape;525;p4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4"/>
          <p:cNvGrpSpPr/>
          <p:nvPr/>
        </p:nvGrpSpPr>
        <p:grpSpPr>
          <a:xfrm>
            <a:off x="4826101" y="4716395"/>
            <a:ext cx="117225" cy="110450"/>
            <a:chOff x="1064200" y="4307975"/>
            <a:chExt cx="117225" cy="110450"/>
          </a:xfrm>
        </p:grpSpPr>
        <p:sp>
          <p:nvSpPr>
            <p:cNvPr id="534" name="Google Shape;534;p4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"/>
          <p:cNvGrpSpPr/>
          <p:nvPr/>
        </p:nvGrpSpPr>
        <p:grpSpPr>
          <a:xfrm>
            <a:off x="2078547" y="4859558"/>
            <a:ext cx="132936" cy="123815"/>
            <a:chOff x="1002850" y="2017475"/>
            <a:chExt cx="118050" cy="109950"/>
          </a:xfrm>
        </p:grpSpPr>
        <p:sp>
          <p:nvSpPr>
            <p:cNvPr id="537" name="Google Shape;537;p4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"/>
          <p:cNvGrpSpPr/>
          <p:nvPr/>
        </p:nvGrpSpPr>
        <p:grpSpPr>
          <a:xfrm rot="1841229">
            <a:off x="1426520" y="-435870"/>
            <a:ext cx="591310" cy="864049"/>
            <a:chOff x="716850" y="3125000"/>
            <a:chExt cx="525100" cy="767300"/>
          </a:xfrm>
        </p:grpSpPr>
        <p:sp>
          <p:nvSpPr>
            <p:cNvPr id="540" name="Google Shape;540;p4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4"/>
          <p:cNvGrpSpPr/>
          <p:nvPr/>
        </p:nvGrpSpPr>
        <p:grpSpPr>
          <a:xfrm>
            <a:off x="951888" y="60170"/>
            <a:ext cx="290336" cy="198450"/>
            <a:chOff x="4120850" y="4296475"/>
            <a:chExt cx="246675" cy="198450"/>
          </a:xfrm>
        </p:grpSpPr>
        <p:sp>
          <p:nvSpPr>
            <p:cNvPr id="547" name="Google Shape;547;p4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5"/>
          <p:cNvSpPr txBox="1">
            <a:spLocks noGrp="1"/>
          </p:cNvSpPr>
          <p:nvPr>
            <p:ph type="title" idx="2"/>
          </p:nvPr>
        </p:nvSpPr>
        <p:spPr>
          <a:xfrm>
            <a:off x="1402450" y="2572375"/>
            <a:ext cx="2921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5"/>
          <p:cNvSpPr txBox="1">
            <a:spLocks noGrp="1"/>
          </p:cNvSpPr>
          <p:nvPr>
            <p:ph type="title" idx="3"/>
          </p:nvPr>
        </p:nvSpPr>
        <p:spPr>
          <a:xfrm>
            <a:off x="4819848" y="2572375"/>
            <a:ext cx="2921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5"/>
          <p:cNvSpPr txBox="1">
            <a:spLocks noGrp="1"/>
          </p:cNvSpPr>
          <p:nvPr>
            <p:ph type="subTitle" idx="1"/>
          </p:nvPr>
        </p:nvSpPr>
        <p:spPr>
          <a:xfrm>
            <a:off x="4946156" y="3136201"/>
            <a:ext cx="26691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4" name="Google Shape;554;p5"/>
          <p:cNvSpPr txBox="1">
            <a:spLocks noGrp="1"/>
          </p:cNvSpPr>
          <p:nvPr>
            <p:ph type="subTitle" idx="4"/>
          </p:nvPr>
        </p:nvSpPr>
        <p:spPr>
          <a:xfrm>
            <a:off x="1528758" y="3136201"/>
            <a:ext cx="26691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55" name="Google Shape;555;p5"/>
          <p:cNvGrpSpPr/>
          <p:nvPr/>
        </p:nvGrpSpPr>
        <p:grpSpPr>
          <a:xfrm rot="10800000">
            <a:off x="8608329" y="1483780"/>
            <a:ext cx="815465" cy="3243027"/>
            <a:chOff x="410375" y="665675"/>
            <a:chExt cx="724150" cy="2879875"/>
          </a:xfrm>
        </p:grpSpPr>
        <p:sp>
          <p:nvSpPr>
            <p:cNvPr id="556" name="Google Shape;556;p5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5"/>
          <p:cNvGrpSpPr/>
          <p:nvPr/>
        </p:nvGrpSpPr>
        <p:grpSpPr>
          <a:xfrm rot="10800000">
            <a:off x="-245072" y="2404883"/>
            <a:ext cx="623475" cy="1330350"/>
            <a:chOff x="6486725" y="1629300"/>
            <a:chExt cx="623475" cy="1330350"/>
          </a:xfrm>
        </p:grpSpPr>
        <p:sp>
          <p:nvSpPr>
            <p:cNvPr id="563" name="Google Shape;563;p5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 rot="10800000">
            <a:off x="800958" y="274440"/>
            <a:ext cx="623474" cy="529908"/>
            <a:chOff x="5388125" y="4288200"/>
            <a:chExt cx="472150" cy="759725"/>
          </a:xfrm>
        </p:grpSpPr>
        <p:sp>
          <p:nvSpPr>
            <p:cNvPr id="568" name="Google Shape;568;p5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5"/>
          <p:cNvGrpSpPr/>
          <p:nvPr/>
        </p:nvGrpSpPr>
        <p:grpSpPr>
          <a:xfrm rot="8767255">
            <a:off x="2310096" y="4497243"/>
            <a:ext cx="740892" cy="1114843"/>
            <a:chOff x="5113525" y="434075"/>
            <a:chExt cx="595450" cy="1012775"/>
          </a:xfrm>
        </p:grpSpPr>
        <p:sp>
          <p:nvSpPr>
            <p:cNvPr id="577" name="Google Shape;577;p5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5"/>
          <p:cNvGrpSpPr/>
          <p:nvPr/>
        </p:nvGrpSpPr>
        <p:grpSpPr>
          <a:xfrm>
            <a:off x="5990503" y="-270014"/>
            <a:ext cx="830912" cy="696053"/>
            <a:chOff x="4685275" y="4213825"/>
            <a:chExt cx="601500" cy="503875"/>
          </a:xfrm>
        </p:grpSpPr>
        <p:sp>
          <p:nvSpPr>
            <p:cNvPr id="586" name="Google Shape;586;p5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5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589" name="Google Shape;589;p5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" name="Google Shape;597;p5"/>
          <p:cNvGrpSpPr/>
          <p:nvPr/>
        </p:nvGrpSpPr>
        <p:grpSpPr>
          <a:xfrm rot="-899960">
            <a:off x="1053598" y="4794589"/>
            <a:ext cx="490135" cy="464711"/>
            <a:chOff x="2669050" y="4366725"/>
            <a:chExt cx="490150" cy="464725"/>
          </a:xfrm>
        </p:grpSpPr>
        <p:sp>
          <p:nvSpPr>
            <p:cNvPr id="598" name="Google Shape;598;p5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5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603" name="Google Shape;603;p5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7" name="Google Shape;607;p5"/>
          <p:cNvGrpSpPr/>
          <p:nvPr/>
        </p:nvGrpSpPr>
        <p:grpSpPr>
          <a:xfrm rot="10800000">
            <a:off x="407169" y="1781749"/>
            <a:ext cx="484468" cy="712658"/>
            <a:chOff x="2370050" y="679025"/>
            <a:chExt cx="389350" cy="647400"/>
          </a:xfrm>
        </p:grpSpPr>
        <p:sp>
          <p:nvSpPr>
            <p:cNvPr id="608" name="Google Shape;608;p5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5"/>
          <p:cNvGrpSpPr/>
          <p:nvPr/>
        </p:nvGrpSpPr>
        <p:grpSpPr>
          <a:xfrm rot="-8958771">
            <a:off x="8463763" y="1177574"/>
            <a:ext cx="591310" cy="864049"/>
            <a:chOff x="716850" y="3125000"/>
            <a:chExt cx="525100" cy="767300"/>
          </a:xfrm>
        </p:grpSpPr>
        <p:sp>
          <p:nvSpPr>
            <p:cNvPr id="615" name="Google Shape;615;p5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5"/>
          <p:cNvGrpSpPr/>
          <p:nvPr/>
        </p:nvGrpSpPr>
        <p:grpSpPr>
          <a:xfrm rot="10800000">
            <a:off x="8425828" y="-156542"/>
            <a:ext cx="509250" cy="469125"/>
            <a:chOff x="1464375" y="4255250"/>
            <a:chExt cx="509250" cy="469125"/>
          </a:xfrm>
        </p:grpSpPr>
        <p:sp>
          <p:nvSpPr>
            <p:cNvPr id="622" name="Google Shape;622;p5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5"/>
          <p:cNvGrpSpPr/>
          <p:nvPr/>
        </p:nvGrpSpPr>
        <p:grpSpPr>
          <a:xfrm rot="10800000">
            <a:off x="8623672" y="3080731"/>
            <a:ext cx="132936" cy="123815"/>
            <a:chOff x="1002850" y="2017475"/>
            <a:chExt cx="118050" cy="109950"/>
          </a:xfrm>
        </p:grpSpPr>
        <p:sp>
          <p:nvSpPr>
            <p:cNvPr id="631" name="Google Shape;631;p5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5"/>
          <p:cNvGrpSpPr/>
          <p:nvPr/>
        </p:nvGrpSpPr>
        <p:grpSpPr>
          <a:xfrm rot="10800000">
            <a:off x="5532303" y="293383"/>
            <a:ext cx="116525" cy="110700"/>
            <a:chOff x="2356450" y="4505175"/>
            <a:chExt cx="116525" cy="110700"/>
          </a:xfrm>
        </p:grpSpPr>
        <p:sp>
          <p:nvSpPr>
            <p:cNvPr id="634" name="Google Shape;634;p5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5"/>
          <p:cNvGrpSpPr/>
          <p:nvPr/>
        </p:nvGrpSpPr>
        <p:grpSpPr>
          <a:xfrm rot="10800000">
            <a:off x="3228333" y="4743953"/>
            <a:ext cx="144961" cy="121583"/>
            <a:chOff x="4410650" y="667200"/>
            <a:chExt cx="116500" cy="110450"/>
          </a:xfrm>
        </p:grpSpPr>
        <p:sp>
          <p:nvSpPr>
            <p:cNvPr id="637" name="Google Shape;637;p5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5"/>
          <p:cNvGrpSpPr/>
          <p:nvPr/>
        </p:nvGrpSpPr>
        <p:grpSpPr>
          <a:xfrm rot="10800000">
            <a:off x="8555703" y="490833"/>
            <a:ext cx="117225" cy="110450"/>
            <a:chOff x="1064200" y="4307975"/>
            <a:chExt cx="117225" cy="110450"/>
          </a:xfrm>
        </p:grpSpPr>
        <p:sp>
          <p:nvSpPr>
            <p:cNvPr id="640" name="Google Shape;640;p5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5"/>
          <p:cNvGrpSpPr/>
          <p:nvPr/>
        </p:nvGrpSpPr>
        <p:grpSpPr>
          <a:xfrm rot="10800000">
            <a:off x="391428" y="2812746"/>
            <a:ext cx="116500" cy="109750"/>
            <a:chOff x="6542025" y="2416375"/>
            <a:chExt cx="116500" cy="109750"/>
          </a:xfrm>
        </p:grpSpPr>
        <p:sp>
          <p:nvSpPr>
            <p:cNvPr id="643" name="Google Shape;643;p5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5"/>
          <p:cNvGrpSpPr/>
          <p:nvPr/>
        </p:nvGrpSpPr>
        <p:grpSpPr>
          <a:xfrm rot="10800000">
            <a:off x="416791" y="3471808"/>
            <a:ext cx="117300" cy="112775"/>
            <a:chOff x="6568475" y="1588650"/>
            <a:chExt cx="117300" cy="112775"/>
          </a:xfrm>
        </p:grpSpPr>
        <p:sp>
          <p:nvSpPr>
            <p:cNvPr id="646" name="Google Shape;646;p5"/>
            <p:cNvSpPr/>
            <p:nvPr/>
          </p:nvSpPr>
          <p:spPr>
            <a:xfrm>
              <a:off x="6588125" y="1606650"/>
              <a:ext cx="79500" cy="78225"/>
            </a:xfrm>
            <a:custGeom>
              <a:avLst/>
              <a:gdLst/>
              <a:ahLst/>
              <a:cxnLst/>
              <a:rect l="l" t="t" r="r" b="b"/>
              <a:pathLst>
                <a:path w="3180" h="3129" extrusionOk="0">
                  <a:moveTo>
                    <a:pt x="1746" y="0"/>
                  </a:moveTo>
                  <a:cubicBezTo>
                    <a:pt x="1622" y="0"/>
                    <a:pt x="1494" y="13"/>
                    <a:pt x="1363" y="37"/>
                  </a:cubicBezTo>
                  <a:cubicBezTo>
                    <a:pt x="818" y="129"/>
                    <a:pt x="0" y="703"/>
                    <a:pt x="0" y="1551"/>
                  </a:cubicBezTo>
                  <a:cubicBezTo>
                    <a:pt x="0" y="2478"/>
                    <a:pt x="666" y="3128"/>
                    <a:pt x="1574" y="3128"/>
                  </a:cubicBezTo>
                  <a:cubicBezTo>
                    <a:pt x="1614" y="3128"/>
                    <a:pt x="1654" y="3127"/>
                    <a:pt x="1695" y="3124"/>
                  </a:cubicBezTo>
                  <a:cubicBezTo>
                    <a:pt x="2513" y="3064"/>
                    <a:pt x="3087" y="2490"/>
                    <a:pt x="3148" y="1643"/>
                  </a:cubicBezTo>
                  <a:cubicBezTo>
                    <a:pt x="3179" y="1187"/>
                    <a:pt x="3027" y="674"/>
                    <a:pt x="2663" y="340"/>
                  </a:cubicBezTo>
                  <a:cubicBezTo>
                    <a:pt x="2398" y="98"/>
                    <a:pt x="2085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6568475" y="1588650"/>
              <a:ext cx="117300" cy="112775"/>
            </a:xfrm>
            <a:custGeom>
              <a:avLst/>
              <a:gdLst/>
              <a:ahLst/>
              <a:cxnLst/>
              <a:rect l="l" t="t" r="r" b="b"/>
              <a:pathLst>
                <a:path w="4692" h="4511" extrusionOk="0">
                  <a:moveTo>
                    <a:pt x="2532" y="720"/>
                  </a:moveTo>
                  <a:cubicBezTo>
                    <a:pt x="2871" y="720"/>
                    <a:pt x="3184" y="818"/>
                    <a:pt x="3449" y="1060"/>
                  </a:cubicBezTo>
                  <a:cubicBezTo>
                    <a:pt x="3813" y="1394"/>
                    <a:pt x="3965" y="1907"/>
                    <a:pt x="3934" y="2363"/>
                  </a:cubicBezTo>
                  <a:cubicBezTo>
                    <a:pt x="3873" y="3210"/>
                    <a:pt x="3299" y="3784"/>
                    <a:pt x="2481" y="3844"/>
                  </a:cubicBezTo>
                  <a:cubicBezTo>
                    <a:pt x="2440" y="3847"/>
                    <a:pt x="2400" y="3848"/>
                    <a:pt x="2360" y="3848"/>
                  </a:cubicBezTo>
                  <a:cubicBezTo>
                    <a:pt x="1452" y="3848"/>
                    <a:pt x="786" y="3198"/>
                    <a:pt x="786" y="2271"/>
                  </a:cubicBezTo>
                  <a:cubicBezTo>
                    <a:pt x="786" y="1423"/>
                    <a:pt x="1604" y="849"/>
                    <a:pt x="2149" y="757"/>
                  </a:cubicBezTo>
                  <a:cubicBezTo>
                    <a:pt x="2280" y="733"/>
                    <a:pt x="2408" y="720"/>
                    <a:pt x="2532" y="720"/>
                  </a:cubicBezTo>
                  <a:close/>
                  <a:moveTo>
                    <a:pt x="2403" y="0"/>
                  </a:moveTo>
                  <a:cubicBezTo>
                    <a:pt x="2266" y="0"/>
                    <a:pt x="2121" y="11"/>
                    <a:pt x="1968" y="31"/>
                  </a:cubicBezTo>
                  <a:cubicBezTo>
                    <a:pt x="847" y="305"/>
                    <a:pt x="212" y="999"/>
                    <a:pt x="120" y="2028"/>
                  </a:cubicBezTo>
                  <a:cubicBezTo>
                    <a:pt x="1" y="3373"/>
                    <a:pt x="973" y="4511"/>
                    <a:pt x="2305" y="4511"/>
                  </a:cubicBezTo>
                  <a:cubicBezTo>
                    <a:pt x="2324" y="4511"/>
                    <a:pt x="2342" y="4511"/>
                    <a:pt x="2360" y="4510"/>
                  </a:cubicBezTo>
                  <a:cubicBezTo>
                    <a:pt x="3541" y="4510"/>
                    <a:pt x="4449" y="3755"/>
                    <a:pt x="4599" y="2573"/>
                  </a:cubicBezTo>
                  <a:cubicBezTo>
                    <a:pt x="4691" y="1907"/>
                    <a:pt x="4449" y="1181"/>
                    <a:pt x="3994" y="697"/>
                  </a:cubicBezTo>
                  <a:cubicBezTo>
                    <a:pt x="3568" y="244"/>
                    <a:pt x="3078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5"/>
          <p:cNvGrpSpPr/>
          <p:nvPr/>
        </p:nvGrpSpPr>
        <p:grpSpPr>
          <a:xfrm rot="10800000">
            <a:off x="7877321" y="4254831"/>
            <a:ext cx="131219" cy="127306"/>
            <a:chOff x="1667150" y="971750"/>
            <a:chExt cx="116525" cy="113050"/>
          </a:xfrm>
        </p:grpSpPr>
        <p:sp>
          <p:nvSpPr>
            <p:cNvPr id="649" name="Google Shape;649;p5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5"/>
          <p:cNvGrpSpPr/>
          <p:nvPr/>
        </p:nvGrpSpPr>
        <p:grpSpPr>
          <a:xfrm rot="10800000">
            <a:off x="8750583" y="4190840"/>
            <a:ext cx="229274" cy="344249"/>
            <a:chOff x="804600" y="835925"/>
            <a:chExt cx="203600" cy="305700"/>
          </a:xfrm>
        </p:grpSpPr>
        <p:sp>
          <p:nvSpPr>
            <p:cNvPr id="652" name="Google Shape;652;p5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5"/>
          <p:cNvGrpSpPr/>
          <p:nvPr/>
        </p:nvGrpSpPr>
        <p:grpSpPr>
          <a:xfrm rot="10800000">
            <a:off x="8595519" y="4560201"/>
            <a:ext cx="784779" cy="629631"/>
            <a:chOff x="449000" y="254500"/>
            <a:chExt cx="696900" cy="559125"/>
          </a:xfrm>
        </p:grpSpPr>
        <p:sp>
          <p:nvSpPr>
            <p:cNvPr id="655" name="Google Shape;655;p5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5"/>
          <p:cNvGrpSpPr/>
          <p:nvPr/>
        </p:nvGrpSpPr>
        <p:grpSpPr>
          <a:xfrm rot="10800000">
            <a:off x="8862253" y="698633"/>
            <a:ext cx="477850" cy="318300"/>
            <a:chOff x="473225" y="3892325"/>
            <a:chExt cx="477850" cy="318300"/>
          </a:xfrm>
        </p:grpSpPr>
        <p:sp>
          <p:nvSpPr>
            <p:cNvPr id="658" name="Google Shape;658;p5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5"/>
          <p:cNvGrpSpPr/>
          <p:nvPr/>
        </p:nvGrpSpPr>
        <p:grpSpPr>
          <a:xfrm rot="10800000">
            <a:off x="3333192" y="249508"/>
            <a:ext cx="290336" cy="198450"/>
            <a:chOff x="4120850" y="4296475"/>
            <a:chExt cx="246675" cy="198450"/>
          </a:xfrm>
        </p:grpSpPr>
        <p:sp>
          <p:nvSpPr>
            <p:cNvPr id="661" name="Google Shape;661;p5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5"/>
          <p:cNvGrpSpPr/>
          <p:nvPr/>
        </p:nvGrpSpPr>
        <p:grpSpPr>
          <a:xfrm rot="10800000">
            <a:off x="5006091" y="4572571"/>
            <a:ext cx="191675" cy="235425"/>
            <a:chOff x="6511850" y="2918800"/>
            <a:chExt cx="191675" cy="235425"/>
          </a:xfrm>
        </p:grpSpPr>
        <p:sp>
          <p:nvSpPr>
            <p:cNvPr id="664" name="Google Shape;664;p5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5"/>
          <p:cNvGrpSpPr/>
          <p:nvPr/>
        </p:nvGrpSpPr>
        <p:grpSpPr>
          <a:xfrm rot="10800000">
            <a:off x="1662902" y="4524822"/>
            <a:ext cx="291851" cy="330900"/>
            <a:chOff x="5923100" y="1115500"/>
            <a:chExt cx="234550" cy="300600"/>
          </a:xfrm>
        </p:grpSpPr>
        <p:sp>
          <p:nvSpPr>
            <p:cNvPr id="667" name="Google Shape;667;p5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5"/>
          <p:cNvGrpSpPr/>
          <p:nvPr/>
        </p:nvGrpSpPr>
        <p:grpSpPr>
          <a:xfrm rot="10800000">
            <a:off x="3552545" y="-440297"/>
            <a:ext cx="2209807" cy="904834"/>
            <a:chOff x="2668175" y="4300975"/>
            <a:chExt cx="2530700" cy="1176025"/>
          </a:xfrm>
        </p:grpSpPr>
        <p:sp>
          <p:nvSpPr>
            <p:cNvPr id="670" name="Google Shape;670;p5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rot="10800000">
            <a:off x="2694678" y="-619142"/>
            <a:ext cx="625925" cy="696075"/>
            <a:chOff x="2012950" y="4688475"/>
            <a:chExt cx="625925" cy="696075"/>
          </a:xfrm>
        </p:grpSpPr>
        <p:sp>
          <p:nvSpPr>
            <p:cNvPr id="677" name="Google Shape;677;p5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5"/>
          <p:cNvGrpSpPr/>
          <p:nvPr/>
        </p:nvGrpSpPr>
        <p:grpSpPr>
          <a:xfrm>
            <a:off x="-218297" y="-152892"/>
            <a:ext cx="726375" cy="2065675"/>
            <a:chOff x="86503" y="-152892"/>
            <a:chExt cx="726375" cy="2065675"/>
          </a:xfrm>
        </p:grpSpPr>
        <p:sp>
          <p:nvSpPr>
            <p:cNvPr id="680" name="Google Shape;680;p5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5"/>
          <p:cNvGrpSpPr/>
          <p:nvPr/>
        </p:nvGrpSpPr>
        <p:grpSpPr>
          <a:xfrm rot="-9308041">
            <a:off x="-449839" y="4105384"/>
            <a:ext cx="1503010" cy="1169783"/>
            <a:chOff x="5705550" y="353600"/>
            <a:chExt cx="1503000" cy="1169775"/>
          </a:xfrm>
        </p:grpSpPr>
        <p:sp>
          <p:nvSpPr>
            <p:cNvPr id="686" name="Google Shape;686;p5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 rot="10800000">
            <a:off x="3269352" y="4657487"/>
            <a:ext cx="1853758" cy="699228"/>
            <a:chOff x="3147075" y="238350"/>
            <a:chExt cx="1489800" cy="635200"/>
          </a:xfrm>
        </p:grpSpPr>
        <p:sp>
          <p:nvSpPr>
            <p:cNvPr id="693" name="Google Shape;693;p5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5"/>
          <p:cNvGrpSpPr/>
          <p:nvPr/>
        </p:nvGrpSpPr>
        <p:grpSpPr>
          <a:xfrm rot="10800000">
            <a:off x="5256779" y="4889398"/>
            <a:ext cx="552625" cy="427606"/>
            <a:chOff x="2595525" y="274425"/>
            <a:chExt cx="444125" cy="388450"/>
          </a:xfrm>
        </p:grpSpPr>
        <p:sp>
          <p:nvSpPr>
            <p:cNvPr id="700" name="Google Shape;700;p5"/>
            <p:cNvSpPr/>
            <p:nvPr/>
          </p:nvSpPr>
          <p:spPr>
            <a:xfrm>
              <a:off x="2606125" y="291075"/>
              <a:ext cx="417675" cy="354125"/>
            </a:xfrm>
            <a:custGeom>
              <a:avLst/>
              <a:gdLst/>
              <a:ahLst/>
              <a:cxnLst/>
              <a:rect l="l" t="t" r="r" b="b"/>
              <a:pathLst>
                <a:path w="16707" h="14165" extrusionOk="0">
                  <a:moveTo>
                    <a:pt x="14193" y="1"/>
                  </a:moveTo>
                  <a:cubicBezTo>
                    <a:pt x="10197" y="732"/>
                    <a:pt x="6018" y="1352"/>
                    <a:pt x="1933" y="1352"/>
                  </a:cubicBezTo>
                  <a:cubicBezTo>
                    <a:pt x="1286" y="1352"/>
                    <a:pt x="642" y="1336"/>
                    <a:pt x="0" y="1303"/>
                  </a:cubicBezTo>
                  <a:lnTo>
                    <a:pt x="0" y="1303"/>
                  </a:lnTo>
                  <a:cubicBezTo>
                    <a:pt x="727" y="4177"/>
                    <a:pt x="2814" y="6901"/>
                    <a:pt x="4690" y="9111"/>
                  </a:cubicBezTo>
                  <a:cubicBezTo>
                    <a:pt x="6477" y="11198"/>
                    <a:pt x="8625" y="13075"/>
                    <a:pt x="11288" y="13862"/>
                  </a:cubicBezTo>
                  <a:cubicBezTo>
                    <a:pt x="11882" y="14042"/>
                    <a:pt x="12546" y="14165"/>
                    <a:pt x="13202" y="14165"/>
                  </a:cubicBezTo>
                  <a:cubicBezTo>
                    <a:pt x="13982" y="14165"/>
                    <a:pt x="14750" y="13990"/>
                    <a:pt x="15375" y="13530"/>
                  </a:cubicBezTo>
                  <a:cubicBezTo>
                    <a:pt x="16706" y="12590"/>
                    <a:pt x="16525" y="10382"/>
                    <a:pt x="16493" y="8898"/>
                  </a:cubicBezTo>
                  <a:cubicBezTo>
                    <a:pt x="16372" y="5722"/>
                    <a:pt x="15496" y="2877"/>
                    <a:pt x="14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2595525" y="274425"/>
              <a:ext cx="444125" cy="388450"/>
            </a:xfrm>
            <a:custGeom>
              <a:avLst/>
              <a:gdLst/>
              <a:ahLst/>
              <a:cxnLst/>
              <a:rect l="l" t="t" r="r" b="b"/>
              <a:pathLst>
                <a:path w="17765" h="15538" extrusionOk="0">
                  <a:moveTo>
                    <a:pt x="14617" y="667"/>
                  </a:moveTo>
                  <a:cubicBezTo>
                    <a:pt x="15920" y="3543"/>
                    <a:pt x="16796" y="6388"/>
                    <a:pt x="16917" y="9564"/>
                  </a:cubicBezTo>
                  <a:cubicBezTo>
                    <a:pt x="16949" y="11048"/>
                    <a:pt x="17130" y="13256"/>
                    <a:pt x="15799" y="14196"/>
                  </a:cubicBezTo>
                  <a:cubicBezTo>
                    <a:pt x="15174" y="14656"/>
                    <a:pt x="14406" y="14831"/>
                    <a:pt x="13626" y="14831"/>
                  </a:cubicBezTo>
                  <a:cubicBezTo>
                    <a:pt x="12970" y="14831"/>
                    <a:pt x="12306" y="14708"/>
                    <a:pt x="11712" y="14528"/>
                  </a:cubicBezTo>
                  <a:cubicBezTo>
                    <a:pt x="9049" y="13741"/>
                    <a:pt x="6901" y="11864"/>
                    <a:pt x="5114" y="9777"/>
                  </a:cubicBezTo>
                  <a:cubicBezTo>
                    <a:pt x="3238" y="7567"/>
                    <a:pt x="1151" y="4843"/>
                    <a:pt x="424" y="1969"/>
                  </a:cubicBezTo>
                  <a:lnTo>
                    <a:pt x="424" y="1969"/>
                  </a:lnTo>
                  <a:cubicBezTo>
                    <a:pt x="1066" y="2002"/>
                    <a:pt x="1710" y="2018"/>
                    <a:pt x="2357" y="2018"/>
                  </a:cubicBezTo>
                  <a:cubicBezTo>
                    <a:pt x="6442" y="2018"/>
                    <a:pt x="10621" y="1398"/>
                    <a:pt x="14617" y="667"/>
                  </a:cubicBezTo>
                  <a:close/>
                  <a:moveTo>
                    <a:pt x="14709" y="1"/>
                  </a:moveTo>
                  <a:cubicBezTo>
                    <a:pt x="10158" y="660"/>
                    <a:pt x="5582" y="1616"/>
                    <a:pt x="979" y="1616"/>
                  </a:cubicBezTo>
                  <a:cubicBezTo>
                    <a:pt x="714" y="1616"/>
                    <a:pt x="448" y="1613"/>
                    <a:pt x="182" y="1606"/>
                  </a:cubicBezTo>
                  <a:cubicBezTo>
                    <a:pt x="30" y="1606"/>
                    <a:pt x="1" y="1756"/>
                    <a:pt x="30" y="1848"/>
                  </a:cubicBezTo>
                  <a:cubicBezTo>
                    <a:pt x="727" y="5177"/>
                    <a:pt x="3117" y="8385"/>
                    <a:pt x="5327" y="10896"/>
                  </a:cubicBezTo>
                  <a:cubicBezTo>
                    <a:pt x="7293" y="13135"/>
                    <a:pt x="10077" y="15314"/>
                    <a:pt x="13196" y="15527"/>
                  </a:cubicBezTo>
                  <a:cubicBezTo>
                    <a:pt x="13314" y="15534"/>
                    <a:pt x="13432" y="15537"/>
                    <a:pt x="13551" y="15537"/>
                  </a:cubicBezTo>
                  <a:cubicBezTo>
                    <a:pt x="14565" y="15537"/>
                    <a:pt x="15618" y="15295"/>
                    <a:pt x="16404" y="14620"/>
                  </a:cubicBezTo>
                  <a:cubicBezTo>
                    <a:pt x="17462" y="13741"/>
                    <a:pt x="17523" y="12380"/>
                    <a:pt x="17583" y="11109"/>
                  </a:cubicBezTo>
                  <a:cubicBezTo>
                    <a:pt x="17765" y="7385"/>
                    <a:pt x="16949" y="3390"/>
                    <a:pt x="15041" y="153"/>
                  </a:cubicBezTo>
                  <a:cubicBezTo>
                    <a:pt x="14980" y="32"/>
                    <a:pt x="14891" y="1"/>
                    <a:pt x="1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5"/>
          <p:cNvGrpSpPr/>
          <p:nvPr/>
        </p:nvGrpSpPr>
        <p:grpSpPr>
          <a:xfrm rot="10800000">
            <a:off x="5922355" y="4371306"/>
            <a:ext cx="1626829" cy="904858"/>
            <a:chOff x="1197325" y="311525"/>
            <a:chExt cx="1307425" cy="822000"/>
          </a:xfrm>
        </p:grpSpPr>
        <p:sp>
          <p:nvSpPr>
            <p:cNvPr id="703" name="Google Shape;703;p5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"/>
          <p:cNvGrpSpPr/>
          <p:nvPr/>
        </p:nvGrpSpPr>
        <p:grpSpPr>
          <a:xfrm rot="9299422">
            <a:off x="787962" y="-554682"/>
            <a:ext cx="1546633" cy="1078450"/>
            <a:chOff x="427825" y="4292025"/>
            <a:chExt cx="1546525" cy="1078375"/>
          </a:xfrm>
        </p:grpSpPr>
        <p:sp>
          <p:nvSpPr>
            <p:cNvPr id="710" name="Google Shape;710;p5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5"/>
          <p:cNvGrpSpPr/>
          <p:nvPr/>
        </p:nvGrpSpPr>
        <p:grpSpPr>
          <a:xfrm rot="10800000">
            <a:off x="7643913" y="4719548"/>
            <a:ext cx="902845" cy="767322"/>
            <a:chOff x="5388125" y="4288200"/>
            <a:chExt cx="472150" cy="759725"/>
          </a:xfrm>
        </p:grpSpPr>
        <p:sp>
          <p:nvSpPr>
            <p:cNvPr id="718" name="Google Shape;718;p5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5"/>
          <p:cNvGrpSpPr/>
          <p:nvPr/>
        </p:nvGrpSpPr>
        <p:grpSpPr>
          <a:xfrm rot="10800000">
            <a:off x="2690853" y="293508"/>
            <a:ext cx="117225" cy="110450"/>
            <a:chOff x="1064200" y="4307975"/>
            <a:chExt cx="117225" cy="110450"/>
          </a:xfrm>
        </p:grpSpPr>
        <p:sp>
          <p:nvSpPr>
            <p:cNvPr id="727" name="Google Shape;727;p5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5"/>
          <p:cNvGrpSpPr/>
          <p:nvPr/>
        </p:nvGrpSpPr>
        <p:grpSpPr>
          <a:xfrm rot="10800000">
            <a:off x="1991172" y="286818"/>
            <a:ext cx="132936" cy="123815"/>
            <a:chOff x="1002850" y="2017475"/>
            <a:chExt cx="118050" cy="109950"/>
          </a:xfrm>
        </p:grpSpPr>
        <p:sp>
          <p:nvSpPr>
            <p:cNvPr id="730" name="Google Shape;730;p5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5"/>
          <p:cNvGrpSpPr/>
          <p:nvPr/>
        </p:nvGrpSpPr>
        <p:grpSpPr>
          <a:xfrm rot="8767255">
            <a:off x="7253183" y="-545307"/>
            <a:ext cx="740892" cy="1114843"/>
            <a:chOff x="5113525" y="434075"/>
            <a:chExt cx="595450" cy="1012775"/>
          </a:xfrm>
        </p:grpSpPr>
        <p:sp>
          <p:nvSpPr>
            <p:cNvPr id="733" name="Google Shape;733;p5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"/>
          <p:cNvSpPr txBox="1">
            <a:spLocks noGrp="1"/>
          </p:cNvSpPr>
          <p:nvPr>
            <p:ph type="title"/>
          </p:nvPr>
        </p:nvSpPr>
        <p:spPr>
          <a:xfrm>
            <a:off x="1899600" y="1309950"/>
            <a:ext cx="534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0" name="Google Shape;1200;p9"/>
          <p:cNvSpPr txBox="1">
            <a:spLocks noGrp="1"/>
          </p:cNvSpPr>
          <p:nvPr>
            <p:ph type="subTitle" idx="1"/>
          </p:nvPr>
        </p:nvSpPr>
        <p:spPr>
          <a:xfrm>
            <a:off x="2241450" y="2151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01" name="Google Shape;1201;p9"/>
          <p:cNvGrpSpPr/>
          <p:nvPr/>
        </p:nvGrpSpPr>
        <p:grpSpPr>
          <a:xfrm flipH="1">
            <a:off x="8575624" y="968771"/>
            <a:ext cx="815465" cy="3243027"/>
            <a:chOff x="410375" y="665675"/>
            <a:chExt cx="724150" cy="2879875"/>
          </a:xfrm>
        </p:grpSpPr>
        <p:sp>
          <p:nvSpPr>
            <p:cNvPr id="1202" name="Google Shape;1202;p9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9"/>
          <p:cNvGrpSpPr/>
          <p:nvPr/>
        </p:nvGrpSpPr>
        <p:grpSpPr>
          <a:xfrm rot="-5400000" flipH="1">
            <a:off x="1136274" y="4392845"/>
            <a:ext cx="623475" cy="1330350"/>
            <a:chOff x="6486725" y="1629300"/>
            <a:chExt cx="623475" cy="1330350"/>
          </a:xfrm>
        </p:grpSpPr>
        <p:sp>
          <p:nvSpPr>
            <p:cNvPr id="1209" name="Google Shape;1209;p9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9"/>
          <p:cNvGrpSpPr/>
          <p:nvPr/>
        </p:nvGrpSpPr>
        <p:grpSpPr>
          <a:xfrm flipH="1">
            <a:off x="2581946" y="-602457"/>
            <a:ext cx="740918" cy="1114863"/>
            <a:chOff x="5113525" y="434075"/>
            <a:chExt cx="595450" cy="1012775"/>
          </a:xfrm>
        </p:grpSpPr>
        <p:sp>
          <p:nvSpPr>
            <p:cNvPr id="1214" name="Google Shape;1214;p9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9"/>
          <p:cNvGrpSpPr/>
          <p:nvPr/>
        </p:nvGrpSpPr>
        <p:grpSpPr>
          <a:xfrm rot="-900006" flipH="1">
            <a:off x="7328826" y="4684725"/>
            <a:ext cx="1124817" cy="942256"/>
            <a:chOff x="4685275" y="4213825"/>
            <a:chExt cx="601500" cy="503875"/>
          </a:xfrm>
        </p:grpSpPr>
        <p:sp>
          <p:nvSpPr>
            <p:cNvPr id="1223" name="Google Shape;1223;p9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9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1226" name="Google Shape;1226;p9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4" name="Google Shape;1234;p9"/>
          <p:cNvGrpSpPr/>
          <p:nvPr/>
        </p:nvGrpSpPr>
        <p:grpSpPr>
          <a:xfrm rot="-950254" flipH="1">
            <a:off x="1478048" y="-97196"/>
            <a:ext cx="490130" cy="464706"/>
            <a:chOff x="2669050" y="4366725"/>
            <a:chExt cx="490150" cy="464725"/>
          </a:xfrm>
        </p:grpSpPr>
        <p:sp>
          <p:nvSpPr>
            <p:cNvPr id="1235" name="Google Shape;1235;p9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9" name="Google Shape;1239;p9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1240" name="Google Shape;1240;p9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4" name="Google Shape;1244;p9"/>
          <p:cNvGrpSpPr/>
          <p:nvPr/>
        </p:nvGrpSpPr>
        <p:grpSpPr>
          <a:xfrm flipH="1">
            <a:off x="8407015" y="-201241"/>
            <a:ext cx="484468" cy="712658"/>
            <a:chOff x="2370050" y="679025"/>
            <a:chExt cx="389350" cy="647400"/>
          </a:xfrm>
        </p:grpSpPr>
        <p:sp>
          <p:nvSpPr>
            <p:cNvPr id="1245" name="Google Shape;1245;p9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9"/>
          <p:cNvGrpSpPr/>
          <p:nvPr/>
        </p:nvGrpSpPr>
        <p:grpSpPr>
          <a:xfrm rot="-1841229" flipH="1">
            <a:off x="8431058" y="3653955"/>
            <a:ext cx="591310" cy="864049"/>
            <a:chOff x="716850" y="3125000"/>
            <a:chExt cx="525100" cy="767300"/>
          </a:xfrm>
        </p:grpSpPr>
        <p:sp>
          <p:nvSpPr>
            <p:cNvPr id="1252" name="Google Shape;1252;p9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9"/>
          <p:cNvGrpSpPr/>
          <p:nvPr/>
        </p:nvGrpSpPr>
        <p:grpSpPr>
          <a:xfrm flipH="1">
            <a:off x="8590967" y="2491033"/>
            <a:ext cx="132936" cy="123815"/>
            <a:chOff x="1002850" y="2017475"/>
            <a:chExt cx="118050" cy="109950"/>
          </a:xfrm>
        </p:grpSpPr>
        <p:sp>
          <p:nvSpPr>
            <p:cNvPr id="1259" name="Google Shape;1259;p9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9"/>
          <p:cNvGrpSpPr/>
          <p:nvPr/>
        </p:nvGrpSpPr>
        <p:grpSpPr>
          <a:xfrm flipH="1">
            <a:off x="7176949" y="4605695"/>
            <a:ext cx="116525" cy="110700"/>
            <a:chOff x="2356450" y="4505175"/>
            <a:chExt cx="116525" cy="110700"/>
          </a:xfrm>
        </p:grpSpPr>
        <p:sp>
          <p:nvSpPr>
            <p:cNvPr id="1262" name="Google Shape;1262;p9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9"/>
          <p:cNvGrpSpPr/>
          <p:nvPr/>
        </p:nvGrpSpPr>
        <p:grpSpPr>
          <a:xfrm flipH="1">
            <a:off x="3525579" y="277542"/>
            <a:ext cx="144961" cy="121583"/>
            <a:chOff x="4410650" y="667200"/>
            <a:chExt cx="116500" cy="110450"/>
          </a:xfrm>
        </p:grpSpPr>
        <p:sp>
          <p:nvSpPr>
            <p:cNvPr id="1265" name="Google Shape;1265;p9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9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9"/>
          <p:cNvGrpSpPr/>
          <p:nvPr/>
        </p:nvGrpSpPr>
        <p:grpSpPr>
          <a:xfrm flipH="1">
            <a:off x="8514437" y="4804270"/>
            <a:ext cx="117225" cy="110450"/>
            <a:chOff x="1064200" y="4307975"/>
            <a:chExt cx="117225" cy="110450"/>
          </a:xfrm>
        </p:grpSpPr>
        <p:sp>
          <p:nvSpPr>
            <p:cNvPr id="1268" name="Google Shape;1268;p9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9"/>
          <p:cNvGrpSpPr/>
          <p:nvPr/>
        </p:nvGrpSpPr>
        <p:grpSpPr>
          <a:xfrm flipH="1">
            <a:off x="360628" y="2614840"/>
            <a:ext cx="144973" cy="136562"/>
            <a:chOff x="6542025" y="2416375"/>
            <a:chExt cx="116500" cy="109750"/>
          </a:xfrm>
        </p:grpSpPr>
        <p:sp>
          <p:nvSpPr>
            <p:cNvPr id="1271" name="Google Shape;1271;p9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9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9"/>
          <p:cNvGrpSpPr/>
          <p:nvPr/>
        </p:nvGrpSpPr>
        <p:grpSpPr>
          <a:xfrm flipH="1">
            <a:off x="8606616" y="932442"/>
            <a:ext cx="131219" cy="127306"/>
            <a:chOff x="1667150" y="971750"/>
            <a:chExt cx="116525" cy="113050"/>
          </a:xfrm>
        </p:grpSpPr>
        <p:sp>
          <p:nvSpPr>
            <p:cNvPr id="1274" name="Google Shape;1274;p9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9"/>
          <p:cNvGrpSpPr/>
          <p:nvPr/>
        </p:nvGrpSpPr>
        <p:grpSpPr>
          <a:xfrm flipH="1">
            <a:off x="9022679" y="627089"/>
            <a:ext cx="229274" cy="344249"/>
            <a:chOff x="804600" y="835925"/>
            <a:chExt cx="203600" cy="305700"/>
          </a:xfrm>
        </p:grpSpPr>
        <p:sp>
          <p:nvSpPr>
            <p:cNvPr id="1277" name="Google Shape;1277;p9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9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9"/>
          <p:cNvGrpSpPr/>
          <p:nvPr/>
        </p:nvGrpSpPr>
        <p:grpSpPr>
          <a:xfrm flipH="1">
            <a:off x="9020015" y="-103854"/>
            <a:ext cx="784779" cy="629631"/>
            <a:chOff x="449000" y="254500"/>
            <a:chExt cx="696900" cy="559125"/>
          </a:xfrm>
        </p:grpSpPr>
        <p:sp>
          <p:nvSpPr>
            <p:cNvPr id="1280" name="Google Shape;1280;p9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9"/>
          <p:cNvGrpSpPr/>
          <p:nvPr/>
        </p:nvGrpSpPr>
        <p:grpSpPr>
          <a:xfrm flipH="1">
            <a:off x="8905749" y="4678645"/>
            <a:ext cx="477850" cy="318300"/>
            <a:chOff x="473225" y="3892325"/>
            <a:chExt cx="477850" cy="318300"/>
          </a:xfrm>
        </p:grpSpPr>
        <p:sp>
          <p:nvSpPr>
            <p:cNvPr id="1283" name="Google Shape;1283;p9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9"/>
          <p:cNvGrpSpPr/>
          <p:nvPr/>
        </p:nvGrpSpPr>
        <p:grpSpPr>
          <a:xfrm flipH="1">
            <a:off x="6578113" y="4760270"/>
            <a:ext cx="290336" cy="198450"/>
            <a:chOff x="4120850" y="4296475"/>
            <a:chExt cx="246675" cy="198450"/>
          </a:xfrm>
        </p:grpSpPr>
        <p:sp>
          <p:nvSpPr>
            <p:cNvPr id="1286" name="Google Shape;1286;p9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9"/>
          <p:cNvGrpSpPr/>
          <p:nvPr/>
        </p:nvGrpSpPr>
        <p:grpSpPr>
          <a:xfrm flipH="1">
            <a:off x="2087397" y="154055"/>
            <a:ext cx="291851" cy="330900"/>
            <a:chOff x="5923100" y="1115500"/>
            <a:chExt cx="234550" cy="300600"/>
          </a:xfrm>
        </p:grpSpPr>
        <p:sp>
          <p:nvSpPr>
            <p:cNvPr id="1289" name="Google Shape;1289;p9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9"/>
          <p:cNvGrpSpPr/>
          <p:nvPr/>
        </p:nvGrpSpPr>
        <p:grpSpPr>
          <a:xfrm flipH="1">
            <a:off x="4138907" y="4545282"/>
            <a:ext cx="2820212" cy="904834"/>
            <a:chOff x="2668175" y="4300975"/>
            <a:chExt cx="2530700" cy="1176025"/>
          </a:xfrm>
        </p:grpSpPr>
        <p:sp>
          <p:nvSpPr>
            <p:cNvPr id="1292" name="Google Shape;1292;p9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9"/>
          <p:cNvGrpSpPr/>
          <p:nvPr/>
        </p:nvGrpSpPr>
        <p:grpSpPr>
          <a:xfrm flipH="1">
            <a:off x="2316749" y="4760270"/>
            <a:ext cx="625925" cy="696075"/>
            <a:chOff x="2012950" y="4688475"/>
            <a:chExt cx="625925" cy="696075"/>
          </a:xfrm>
        </p:grpSpPr>
        <p:sp>
          <p:nvSpPr>
            <p:cNvPr id="1299" name="Google Shape;1299;p9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9"/>
          <p:cNvGrpSpPr/>
          <p:nvPr/>
        </p:nvGrpSpPr>
        <p:grpSpPr>
          <a:xfrm rot="10800000" flipH="1">
            <a:off x="-256501" y="3323945"/>
            <a:ext cx="726375" cy="2065675"/>
            <a:chOff x="86503" y="-152892"/>
            <a:chExt cx="726375" cy="2065675"/>
          </a:xfrm>
        </p:grpSpPr>
        <p:sp>
          <p:nvSpPr>
            <p:cNvPr id="1302" name="Google Shape;1302;p9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9"/>
          <p:cNvGrpSpPr/>
          <p:nvPr/>
        </p:nvGrpSpPr>
        <p:grpSpPr>
          <a:xfrm rot="-1491959" flipH="1">
            <a:off x="-177744" y="-112989"/>
            <a:ext cx="1503010" cy="1169783"/>
            <a:chOff x="5705550" y="353600"/>
            <a:chExt cx="1503000" cy="1169775"/>
          </a:xfrm>
        </p:grpSpPr>
        <p:sp>
          <p:nvSpPr>
            <p:cNvPr id="1308" name="Google Shape;1308;p9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9"/>
          <p:cNvGrpSpPr/>
          <p:nvPr/>
        </p:nvGrpSpPr>
        <p:grpSpPr>
          <a:xfrm flipH="1">
            <a:off x="3465248" y="-194536"/>
            <a:ext cx="1853758" cy="699228"/>
            <a:chOff x="3147075" y="238350"/>
            <a:chExt cx="1489800" cy="635200"/>
          </a:xfrm>
        </p:grpSpPr>
        <p:sp>
          <p:nvSpPr>
            <p:cNvPr id="1315" name="Google Shape;1315;p9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9"/>
          <p:cNvGrpSpPr/>
          <p:nvPr/>
        </p:nvGrpSpPr>
        <p:grpSpPr>
          <a:xfrm flipH="1">
            <a:off x="5547684" y="-190189"/>
            <a:ext cx="1257089" cy="699193"/>
            <a:chOff x="1197325" y="311525"/>
            <a:chExt cx="1307425" cy="822000"/>
          </a:xfrm>
        </p:grpSpPr>
        <p:sp>
          <p:nvSpPr>
            <p:cNvPr id="1322" name="Google Shape;1322;p9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9"/>
          <p:cNvGrpSpPr/>
          <p:nvPr/>
        </p:nvGrpSpPr>
        <p:grpSpPr>
          <a:xfrm rot="7139370" flipH="1">
            <a:off x="-975063" y="1682492"/>
            <a:ext cx="1546687" cy="1078488"/>
            <a:chOff x="427825" y="4292025"/>
            <a:chExt cx="1546525" cy="1078375"/>
          </a:xfrm>
        </p:grpSpPr>
        <p:sp>
          <p:nvSpPr>
            <p:cNvPr id="1329" name="Google Shape;1329;p9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9"/>
          <p:cNvGrpSpPr/>
          <p:nvPr/>
        </p:nvGrpSpPr>
        <p:grpSpPr>
          <a:xfrm flipH="1">
            <a:off x="3059933" y="4613996"/>
            <a:ext cx="902845" cy="767322"/>
            <a:chOff x="5388125" y="4288200"/>
            <a:chExt cx="472150" cy="759725"/>
          </a:xfrm>
        </p:grpSpPr>
        <p:sp>
          <p:nvSpPr>
            <p:cNvPr id="1337" name="Google Shape;1337;p9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9"/>
          <p:cNvGrpSpPr/>
          <p:nvPr/>
        </p:nvGrpSpPr>
        <p:grpSpPr>
          <a:xfrm flipH="1">
            <a:off x="4287037" y="4716395"/>
            <a:ext cx="117225" cy="110450"/>
            <a:chOff x="1064200" y="4307975"/>
            <a:chExt cx="117225" cy="110450"/>
          </a:xfrm>
        </p:grpSpPr>
        <p:sp>
          <p:nvSpPr>
            <p:cNvPr id="1346" name="Google Shape;1346;p9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9"/>
          <p:cNvGrpSpPr/>
          <p:nvPr/>
        </p:nvGrpSpPr>
        <p:grpSpPr>
          <a:xfrm flipH="1">
            <a:off x="7018880" y="4859558"/>
            <a:ext cx="132936" cy="123815"/>
            <a:chOff x="1002850" y="2017475"/>
            <a:chExt cx="118050" cy="109950"/>
          </a:xfrm>
        </p:grpSpPr>
        <p:sp>
          <p:nvSpPr>
            <p:cNvPr id="1349" name="Google Shape;1349;p9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9"/>
          <p:cNvGrpSpPr/>
          <p:nvPr/>
        </p:nvGrpSpPr>
        <p:grpSpPr>
          <a:xfrm rot="-1841229" flipH="1">
            <a:off x="7212533" y="-435870"/>
            <a:ext cx="591310" cy="864049"/>
            <a:chOff x="716850" y="3125000"/>
            <a:chExt cx="525100" cy="767300"/>
          </a:xfrm>
        </p:grpSpPr>
        <p:sp>
          <p:nvSpPr>
            <p:cNvPr id="1352" name="Google Shape;1352;p9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9"/>
          <p:cNvGrpSpPr/>
          <p:nvPr/>
        </p:nvGrpSpPr>
        <p:grpSpPr>
          <a:xfrm flipH="1">
            <a:off x="7988138" y="60170"/>
            <a:ext cx="290336" cy="198450"/>
            <a:chOff x="4120850" y="4296475"/>
            <a:chExt cx="246675" cy="198450"/>
          </a:xfrm>
        </p:grpSpPr>
        <p:sp>
          <p:nvSpPr>
            <p:cNvPr id="1359" name="Google Shape;1359;p9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9"/>
          <p:cNvGrpSpPr/>
          <p:nvPr/>
        </p:nvGrpSpPr>
        <p:grpSpPr>
          <a:xfrm flipH="1">
            <a:off x="194190" y="1426797"/>
            <a:ext cx="477863" cy="406149"/>
            <a:chOff x="5388125" y="4288200"/>
            <a:chExt cx="472150" cy="759725"/>
          </a:xfrm>
        </p:grpSpPr>
        <p:sp>
          <p:nvSpPr>
            <p:cNvPr id="1362" name="Google Shape;1362;p9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9"/>
          <p:cNvGrpSpPr/>
          <p:nvPr/>
        </p:nvGrpSpPr>
        <p:grpSpPr>
          <a:xfrm rot="-1841293" flipH="1">
            <a:off x="334006" y="3363241"/>
            <a:ext cx="372656" cy="544476"/>
            <a:chOff x="716850" y="3125000"/>
            <a:chExt cx="525100" cy="767300"/>
          </a:xfrm>
        </p:grpSpPr>
        <p:sp>
          <p:nvSpPr>
            <p:cNvPr id="1371" name="Google Shape;1371;p9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9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3"/>
          <p:cNvSpPr txBox="1">
            <a:spLocks noGrp="1"/>
          </p:cNvSpPr>
          <p:nvPr>
            <p:ph type="title"/>
          </p:nvPr>
        </p:nvSpPr>
        <p:spPr>
          <a:xfrm>
            <a:off x="3882750" y="2367425"/>
            <a:ext cx="417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9" name="Google Shape;1619;p13"/>
          <p:cNvSpPr txBox="1">
            <a:spLocks noGrp="1"/>
          </p:cNvSpPr>
          <p:nvPr>
            <p:ph type="title" idx="2" hasCustomPrompt="1"/>
          </p:nvPr>
        </p:nvSpPr>
        <p:spPr>
          <a:xfrm>
            <a:off x="3882750" y="972300"/>
            <a:ext cx="1701900" cy="14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20" name="Google Shape;1620;p13"/>
          <p:cNvSpPr txBox="1">
            <a:spLocks noGrp="1"/>
          </p:cNvSpPr>
          <p:nvPr>
            <p:ph type="subTitle" idx="1"/>
          </p:nvPr>
        </p:nvSpPr>
        <p:spPr>
          <a:xfrm>
            <a:off x="3882750" y="3120150"/>
            <a:ext cx="417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21" name="Google Shape;1621;p13"/>
          <p:cNvGrpSpPr/>
          <p:nvPr/>
        </p:nvGrpSpPr>
        <p:grpSpPr>
          <a:xfrm flipH="1">
            <a:off x="8528379" y="334851"/>
            <a:ext cx="815465" cy="3243027"/>
            <a:chOff x="410375" y="665675"/>
            <a:chExt cx="724150" cy="2879875"/>
          </a:xfrm>
        </p:grpSpPr>
        <p:sp>
          <p:nvSpPr>
            <p:cNvPr id="1622" name="Google Shape;1622;p13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13"/>
          <p:cNvGrpSpPr/>
          <p:nvPr/>
        </p:nvGrpSpPr>
        <p:grpSpPr>
          <a:xfrm flipH="1">
            <a:off x="-172622" y="1326425"/>
            <a:ext cx="623475" cy="1330350"/>
            <a:chOff x="6486725" y="1629300"/>
            <a:chExt cx="623475" cy="1330350"/>
          </a:xfrm>
        </p:grpSpPr>
        <p:sp>
          <p:nvSpPr>
            <p:cNvPr id="1629" name="Google Shape;1629;p13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13"/>
          <p:cNvGrpSpPr/>
          <p:nvPr/>
        </p:nvGrpSpPr>
        <p:grpSpPr>
          <a:xfrm flipH="1">
            <a:off x="1551863" y="4383076"/>
            <a:ext cx="902845" cy="767322"/>
            <a:chOff x="5388125" y="4288200"/>
            <a:chExt cx="472150" cy="759725"/>
          </a:xfrm>
        </p:grpSpPr>
        <p:sp>
          <p:nvSpPr>
            <p:cNvPr id="1634" name="Google Shape;1634;p13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2" name="Google Shape;1642;p13"/>
          <p:cNvGrpSpPr/>
          <p:nvPr/>
        </p:nvGrpSpPr>
        <p:grpSpPr>
          <a:xfrm flipH="1">
            <a:off x="2355263" y="-208052"/>
            <a:ext cx="740918" cy="1114863"/>
            <a:chOff x="5113525" y="434075"/>
            <a:chExt cx="595450" cy="1012775"/>
          </a:xfrm>
        </p:grpSpPr>
        <p:sp>
          <p:nvSpPr>
            <p:cNvPr id="1643" name="Google Shape;1643;p13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13"/>
          <p:cNvGrpSpPr/>
          <p:nvPr/>
        </p:nvGrpSpPr>
        <p:grpSpPr>
          <a:xfrm flipH="1">
            <a:off x="2660097" y="4212490"/>
            <a:ext cx="830912" cy="696053"/>
            <a:chOff x="4685275" y="4213825"/>
            <a:chExt cx="601500" cy="503875"/>
          </a:xfrm>
        </p:grpSpPr>
        <p:sp>
          <p:nvSpPr>
            <p:cNvPr id="1652" name="Google Shape;1652;p13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4" name="Google Shape;1654;p13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1655" name="Google Shape;1655;p13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3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3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3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3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63" name="Google Shape;1663;p13"/>
          <p:cNvGrpSpPr/>
          <p:nvPr/>
        </p:nvGrpSpPr>
        <p:grpSpPr>
          <a:xfrm flipH="1">
            <a:off x="6421778" y="4519125"/>
            <a:ext cx="490150" cy="464725"/>
            <a:chOff x="2669050" y="4366725"/>
            <a:chExt cx="490150" cy="464725"/>
          </a:xfrm>
        </p:grpSpPr>
        <p:sp>
          <p:nvSpPr>
            <p:cNvPr id="1664" name="Google Shape;1664;p13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8" name="Google Shape;1668;p13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1669" name="Google Shape;1669;p13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3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3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3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3" name="Google Shape;1673;p13"/>
          <p:cNvGrpSpPr/>
          <p:nvPr/>
        </p:nvGrpSpPr>
        <p:grpSpPr>
          <a:xfrm flipH="1">
            <a:off x="5449344" y="190038"/>
            <a:ext cx="484468" cy="712658"/>
            <a:chOff x="2370050" y="679025"/>
            <a:chExt cx="389350" cy="647400"/>
          </a:xfrm>
        </p:grpSpPr>
        <p:sp>
          <p:nvSpPr>
            <p:cNvPr id="1674" name="Google Shape;1674;p13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13"/>
          <p:cNvGrpSpPr/>
          <p:nvPr/>
        </p:nvGrpSpPr>
        <p:grpSpPr>
          <a:xfrm rot="-1841229" flipH="1">
            <a:off x="8307613" y="3020035"/>
            <a:ext cx="591310" cy="864049"/>
            <a:chOff x="716850" y="3125000"/>
            <a:chExt cx="525100" cy="767300"/>
          </a:xfrm>
        </p:grpSpPr>
        <p:sp>
          <p:nvSpPr>
            <p:cNvPr id="1681" name="Google Shape;1681;p13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13"/>
          <p:cNvGrpSpPr/>
          <p:nvPr/>
        </p:nvGrpSpPr>
        <p:grpSpPr>
          <a:xfrm flipH="1">
            <a:off x="7607353" y="4407650"/>
            <a:ext cx="509250" cy="469125"/>
            <a:chOff x="1464375" y="4255250"/>
            <a:chExt cx="509250" cy="469125"/>
          </a:xfrm>
        </p:grpSpPr>
        <p:sp>
          <p:nvSpPr>
            <p:cNvPr id="1688" name="Google Shape;1688;p13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13"/>
          <p:cNvGrpSpPr/>
          <p:nvPr/>
        </p:nvGrpSpPr>
        <p:grpSpPr>
          <a:xfrm flipH="1">
            <a:off x="8467522" y="1857113"/>
            <a:ext cx="132936" cy="123815"/>
            <a:chOff x="1002850" y="2017475"/>
            <a:chExt cx="118050" cy="109950"/>
          </a:xfrm>
        </p:grpSpPr>
        <p:sp>
          <p:nvSpPr>
            <p:cNvPr id="1697" name="Google Shape;1697;p13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13"/>
          <p:cNvGrpSpPr/>
          <p:nvPr/>
        </p:nvGrpSpPr>
        <p:grpSpPr>
          <a:xfrm flipH="1">
            <a:off x="7108003" y="4657575"/>
            <a:ext cx="116525" cy="110700"/>
            <a:chOff x="2356450" y="4505175"/>
            <a:chExt cx="116525" cy="110700"/>
          </a:xfrm>
        </p:grpSpPr>
        <p:sp>
          <p:nvSpPr>
            <p:cNvPr id="1700" name="Google Shape;1700;p13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13"/>
          <p:cNvGrpSpPr/>
          <p:nvPr/>
        </p:nvGrpSpPr>
        <p:grpSpPr>
          <a:xfrm flipH="1">
            <a:off x="3249733" y="177022"/>
            <a:ext cx="144961" cy="121583"/>
            <a:chOff x="4410650" y="667200"/>
            <a:chExt cx="116500" cy="110450"/>
          </a:xfrm>
        </p:grpSpPr>
        <p:sp>
          <p:nvSpPr>
            <p:cNvPr id="1703" name="Google Shape;1703;p13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13"/>
          <p:cNvGrpSpPr/>
          <p:nvPr/>
        </p:nvGrpSpPr>
        <p:grpSpPr>
          <a:xfrm flipH="1">
            <a:off x="8399553" y="4460375"/>
            <a:ext cx="117225" cy="110450"/>
            <a:chOff x="1064200" y="4307975"/>
            <a:chExt cx="117225" cy="110450"/>
          </a:xfrm>
        </p:grpSpPr>
        <p:sp>
          <p:nvSpPr>
            <p:cNvPr id="1706" name="Google Shape;1706;p13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8" name="Google Shape;1708;p13"/>
          <p:cNvGrpSpPr/>
          <p:nvPr/>
        </p:nvGrpSpPr>
        <p:grpSpPr>
          <a:xfrm flipH="1">
            <a:off x="511316" y="2125900"/>
            <a:ext cx="116500" cy="109750"/>
            <a:chOff x="6542025" y="2416375"/>
            <a:chExt cx="116500" cy="109750"/>
          </a:xfrm>
        </p:grpSpPr>
        <p:sp>
          <p:nvSpPr>
            <p:cNvPr id="1709" name="Google Shape;1709;p13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13"/>
          <p:cNvGrpSpPr/>
          <p:nvPr/>
        </p:nvGrpSpPr>
        <p:grpSpPr>
          <a:xfrm flipH="1">
            <a:off x="484066" y="1298175"/>
            <a:ext cx="117300" cy="112775"/>
            <a:chOff x="6568475" y="1588650"/>
            <a:chExt cx="117300" cy="112775"/>
          </a:xfrm>
        </p:grpSpPr>
        <p:sp>
          <p:nvSpPr>
            <p:cNvPr id="1712" name="Google Shape;1712;p13"/>
            <p:cNvSpPr/>
            <p:nvPr/>
          </p:nvSpPr>
          <p:spPr>
            <a:xfrm>
              <a:off x="6588125" y="1606650"/>
              <a:ext cx="79500" cy="78225"/>
            </a:xfrm>
            <a:custGeom>
              <a:avLst/>
              <a:gdLst/>
              <a:ahLst/>
              <a:cxnLst/>
              <a:rect l="l" t="t" r="r" b="b"/>
              <a:pathLst>
                <a:path w="3180" h="3129" extrusionOk="0">
                  <a:moveTo>
                    <a:pt x="1746" y="0"/>
                  </a:moveTo>
                  <a:cubicBezTo>
                    <a:pt x="1622" y="0"/>
                    <a:pt x="1494" y="13"/>
                    <a:pt x="1363" y="37"/>
                  </a:cubicBezTo>
                  <a:cubicBezTo>
                    <a:pt x="818" y="129"/>
                    <a:pt x="0" y="703"/>
                    <a:pt x="0" y="1551"/>
                  </a:cubicBezTo>
                  <a:cubicBezTo>
                    <a:pt x="0" y="2478"/>
                    <a:pt x="666" y="3128"/>
                    <a:pt x="1574" y="3128"/>
                  </a:cubicBezTo>
                  <a:cubicBezTo>
                    <a:pt x="1614" y="3128"/>
                    <a:pt x="1654" y="3127"/>
                    <a:pt x="1695" y="3124"/>
                  </a:cubicBezTo>
                  <a:cubicBezTo>
                    <a:pt x="2513" y="3064"/>
                    <a:pt x="3087" y="2490"/>
                    <a:pt x="3148" y="1643"/>
                  </a:cubicBezTo>
                  <a:cubicBezTo>
                    <a:pt x="3179" y="1187"/>
                    <a:pt x="3027" y="674"/>
                    <a:pt x="2663" y="340"/>
                  </a:cubicBezTo>
                  <a:cubicBezTo>
                    <a:pt x="2398" y="98"/>
                    <a:pt x="2085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6568475" y="1588650"/>
              <a:ext cx="117300" cy="112775"/>
            </a:xfrm>
            <a:custGeom>
              <a:avLst/>
              <a:gdLst/>
              <a:ahLst/>
              <a:cxnLst/>
              <a:rect l="l" t="t" r="r" b="b"/>
              <a:pathLst>
                <a:path w="4692" h="4511" extrusionOk="0">
                  <a:moveTo>
                    <a:pt x="2532" y="720"/>
                  </a:moveTo>
                  <a:cubicBezTo>
                    <a:pt x="2871" y="720"/>
                    <a:pt x="3184" y="818"/>
                    <a:pt x="3449" y="1060"/>
                  </a:cubicBezTo>
                  <a:cubicBezTo>
                    <a:pt x="3813" y="1394"/>
                    <a:pt x="3965" y="1907"/>
                    <a:pt x="3934" y="2363"/>
                  </a:cubicBezTo>
                  <a:cubicBezTo>
                    <a:pt x="3873" y="3210"/>
                    <a:pt x="3299" y="3784"/>
                    <a:pt x="2481" y="3844"/>
                  </a:cubicBezTo>
                  <a:cubicBezTo>
                    <a:pt x="2440" y="3847"/>
                    <a:pt x="2400" y="3848"/>
                    <a:pt x="2360" y="3848"/>
                  </a:cubicBezTo>
                  <a:cubicBezTo>
                    <a:pt x="1452" y="3848"/>
                    <a:pt x="786" y="3198"/>
                    <a:pt x="786" y="2271"/>
                  </a:cubicBezTo>
                  <a:cubicBezTo>
                    <a:pt x="786" y="1423"/>
                    <a:pt x="1604" y="849"/>
                    <a:pt x="2149" y="757"/>
                  </a:cubicBezTo>
                  <a:cubicBezTo>
                    <a:pt x="2280" y="733"/>
                    <a:pt x="2408" y="720"/>
                    <a:pt x="2532" y="720"/>
                  </a:cubicBezTo>
                  <a:close/>
                  <a:moveTo>
                    <a:pt x="2403" y="0"/>
                  </a:moveTo>
                  <a:cubicBezTo>
                    <a:pt x="2266" y="0"/>
                    <a:pt x="2121" y="11"/>
                    <a:pt x="1968" y="31"/>
                  </a:cubicBezTo>
                  <a:cubicBezTo>
                    <a:pt x="847" y="305"/>
                    <a:pt x="212" y="999"/>
                    <a:pt x="120" y="2028"/>
                  </a:cubicBezTo>
                  <a:cubicBezTo>
                    <a:pt x="1" y="3373"/>
                    <a:pt x="973" y="4511"/>
                    <a:pt x="2305" y="4511"/>
                  </a:cubicBezTo>
                  <a:cubicBezTo>
                    <a:pt x="2324" y="4511"/>
                    <a:pt x="2342" y="4511"/>
                    <a:pt x="2360" y="4510"/>
                  </a:cubicBezTo>
                  <a:cubicBezTo>
                    <a:pt x="3541" y="4510"/>
                    <a:pt x="4449" y="3755"/>
                    <a:pt x="4599" y="2573"/>
                  </a:cubicBezTo>
                  <a:cubicBezTo>
                    <a:pt x="4691" y="1907"/>
                    <a:pt x="4449" y="1181"/>
                    <a:pt x="3994" y="697"/>
                  </a:cubicBezTo>
                  <a:cubicBezTo>
                    <a:pt x="3568" y="244"/>
                    <a:pt x="3078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13"/>
          <p:cNvGrpSpPr/>
          <p:nvPr/>
        </p:nvGrpSpPr>
        <p:grpSpPr>
          <a:xfrm flipH="1">
            <a:off x="8594433" y="526569"/>
            <a:ext cx="229274" cy="344249"/>
            <a:chOff x="804600" y="835925"/>
            <a:chExt cx="203600" cy="305700"/>
          </a:xfrm>
        </p:grpSpPr>
        <p:sp>
          <p:nvSpPr>
            <p:cNvPr id="1715" name="Google Shape;1715;p13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13"/>
          <p:cNvGrpSpPr/>
          <p:nvPr/>
        </p:nvGrpSpPr>
        <p:grpSpPr>
          <a:xfrm flipH="1">
            <a:off x="8515569" y="-128174"/>
            <a:ext cx="784779" cy="629631"/>
            <a:chOff x="449000" y="254500"/>
            <a:chExt cx="696900" cy="559125"/>
          </a:xfrm>
        </p:grpSpPr>
        <p:sp>
          <p:nvSpPr>
            <p:cNvPr id="1718" name="Google Shape;1718;p13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13"/>
          <p:cNvGrpSpPr/>
          <p:nvPr/>
        </p:nvGrpSpPr>
        <p:grpSpPr>
          <a:xfrm flipH="1">
            <a:off x="8858503" y="4044725"/>
            <a:ext cx="477850" cy="318300"/>
            <a:chOff x="473225" y="3892325"/>
            <a:chExt cx="477850" cy="318300"/>
          </a:xfrm>
        </p:grpSpPr>
        <p:sp>
          <p:nvSpPr>
            <p:cNvPr id="1721" name="Google Shape;1721;p13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13"/>
          <p:cNvGrpSpPr/>
          <p:nvPr/>
        </p:nvGrpSpPr>
        <p:grpSpPr>
          <a:xfrm flipH="1">
            <a:off x="4379180" y="4296475"/>
            <a:ext cx="290336" cy="198450"/>
            <a:chOff x="4120850" y="4296475"/>
            <a:chExt cx="246675" cy="198450"/>
          </a:xfrm>
        </p:grpSpPr>
        <p:sp>
          <p:nvSpPr>
            <p:cNvPr id="1724" name="Google Shape;1724;p13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6" name="Google Shape;1726;p13"/>
          <p:cNvGrpSpPr/>
          <p:nvPr/>
        </p:nvGrpSpPr>
        <p:grpSpPr>
          <a:xfrm flipH="1">
            <a:off x="327228" y="2950600"/>
            <a:ext cx="191675" cy="235425"/>
            <a:chOff x="6511850" y="2918800"/>
            <a:chExt cx="191675" cy="235425"/>
          </a:xfrm>
        </p:grpSpPr>
        <p:sp>
          <p:nvSpPr>
            <p:cNvPr id="1727" name="Google Shape;1727;p13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9" name="Google Shape;1729;p13"/>
          <p:cNvGrpSpPr/>
          <p:nvPr/>
        </p:nvGrpSpPr>
        <p:grpSpPr>
          <a:xfrm flipH="1">
            <a:off x="396802" y="762173"/>
            <a:ext cx="291851" cy="330900"/>
            <a:chOff x="5923100" y="1115500"/>
            <a:chExt cx="234550" cy="300600"/>
          </a:xfrm>
        </p:grpSpPr>
        <p:sp>
          <p:nvSpPr>
            <p:cNvPr id="1730" name="Google Shape;1730;p13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2" name="Google Shape;1732;p13"/>
          <p:cNvGrpSpPr/>
          <p:nvPr/>
        </p:nvGrpSpPr>
        <p:grpSpPr>
          <a:xfrm flipH="1">
            <a:off x="3400681" y="4377175"/>
            <a:ext cx="2978634" cy="1176025"/>
            <a:chOff x="2668175" y="4300975"/>
            <a:chExt cx="2530700" cy="1176025"/>
          </a:xfrm>
        </p:grpSpPr>
        <p:sp>
          <p:nvSpPr>
            <p:cNvPr id="1733" name="Google Shape;1733;p13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13"/>
          <p:cNvGrpSpPr/>
          <p:nvPr/>
        </p:nvGrpSpPr>
        <p:grpSpPr>
          <a:xfrm flipH="1">
            <a:off x="6942103" y="4840875"/>
            <a:ext cx="625925" cy="696075"/>
            <a:chOff x="2012950" y="4688475"/>
            <a:chExt cx="625925" cy="696075"/>
          </a:xfrm>
        </p:grpSpPr>
        <p:sp>
          <p:nvSpPr>
            <p:cNvPr id="1740" name="Google Shape;1740;p13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13"/>
          <p:cNvGrpSpPr/>
          <p:nvPr/>
        </p:nvGrpSpPr>
        <p:grpSpPr>
          <a:xfrm flipH="1">
            <a:off x="968428" y="4363288"/>
            <a:ext cx="500900" cy="1051400"/>
            <a:chOff x="5942750" y="4260975"/>
            <a:chExt cx="500900" cy="1051400"/>
          </a:xfrm>
        </p:grpSpPr>
        <p:sp>
          <p:nvSpPr>
            <p:cNvPr id="1743" name="Google Shape;1743;p13"/>
            <p:cNvSpPr/>
            <p:nvPr/>
          </p:nvSpPr>
          <p:spPr>
            <a:xfrm>
              <a:off x="5959400" y="4273875"/>
              <a:ext cx="466100" cy="1020700"/>
            </a:xfrm>
            <a:custGeom>
              <a:avLst/>
              <a:gdLst/>
              <a:ahLst/>
              <a:cxnLst/>
              <a:rect l="l" t="t" r="r" b="b"/>
              <a:pathLst>
                <a:path w="18644" h="40828" extrusionOk="0">
                  <a:moveTo>
                    <a:pt x="5083" y="0"/>
                  </a:moveTo>
                  <a:cubicBezTo>
                    <a:pt x="4539" y="0"/>
                    <a:pt x="3972" y="130"/>
                    <a:pt x="3390" y="423"/>
                  </a:cubicBezTo>
                  <a:cubicBezTo>
                    <a:pt x="122" y="2029"/>
                    <a:pt x="1" y="6053"/>
                    <a:pt x="848" y="9140"/>
                  </a:cubicBezTo>
                  <a:cubicBezTo>
                    <a:pt x="1604" y="11924"/>
                    <a:pt x="3088" y="14466"/>
                    <a:pt x="3632" y="17311"/>
                  </a:cubicBezTo>
                  <a:cubicBezTo>
                    <a:pt x="4206" y="20277"/>
                    <a:pt x="3814" y="23243"/>
                    <a:pt x="3753" y="26209"/>
                  </a:cubicBezTo>
                  <a:cubicBezTo>
                    <a:pt x="3572" y="32111"/>
                    <a:pt x="5751" y="37014"/>
                    <a:pt x="10170" y="40828"/>
                  </a:cubicBezTo>
                  <a:cubicBezTo>
                    <a:pt x="11167" y="39556"/>
                    <a:pt x="12922" y="38648"/>
                    <a:pt x="14225" y="37862"/>
                  </a:cubicBezTo>
                  <a:cubicBezTo>
                    <a:pt x="15222" y="37256"/>
                    <a:pt x="16251" y="36680"/>
                    <a:pt x="17280" y="36106"/>
                  </a:cubicBezTo>
                  <a:cubicBezTo>
                    <a:pt x="17675" y="35893"/>
                    <a:pt x="18159" y="35562"/>
                    <a:pt x="18644" y="35409"/>
                  </a:cubicBezTo>
                  <a:cubicBezTo>
                    <a:pt x="14649" y="32322"/>
                    <a:pt x="12014" y="27661"/>
                    <a:pt x="11470" y="22608"/>
                  </a:cubicBezTo>
                  <a:cubicBezTo>
                    <a:pt x="11138" y="19643"/>
                    <a:pt x="11772" y="16737"/>
                    <a:pt x="11954" y="13771"/>
                  </a:cubicBezTo>
                  <a:cubicBezTo>
                    <a:pt x="12106" y="10532"/>
                    <a:pt x="11562" y="7142"/>
                    <a:pt x="10170" y="4208"/>
                  </a:cubicBezTo>
                  <a:cubicBezTo>
                    <a:pt x="9217" y="2231"/>
                    <a:pt x="7342" y="0"/>
                    <a:pt x="5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5942750" y="4260975"/>
              <a:ext cx="500900" cy="1051400"/>
            </a:xfrm>
            <a:custGeom>
              <a:avLst/>
              <a:gdLst/>
              <a:ahLst/>
              <a:cxnLst/>
              <a:rect l="l" t="t" r="r" b="b"/>
              <a:pathLst>
                <a:path w="20036" h="42056" extrusionOk="0">
                  <a:moveTo>
                    <a:pt x="5749" y="516"/>
                  </a:moveTo>
                  <a:cubicBezTo>
                    <a:pt x="8008" y="516"/>
                    <a:pt x="9883" y="2747"/>
                    <a:pt x="10836" y="4724"/>
                  </a:cubicBezTo>
                  <a:cubicBezTo>
                    <a:pt x="12228" y="7658"/>
                    <a:pt x="12772" y="11048"/>
                    <a:pt x="12620" y="14287"/>
                  </a:cubicBezTo>
                  <a:cubicBezTo>
                    <a:pt x="12438" y="17253"/>
                    <a:pt x="11804" y="20159"/>
                    <a:pt x="12136" y="23124"/>
                  </a:cubicBezTo>
                  <a:cubicBezTo>
                    <a:pt x="12680" y="28177"/>
                    <a:pt x="15315" y="32838"/>
                    <a:pt x="19310" y="35925"/>
                  </a:cubicBezTo>
                  <a:cubicBezTo>
                    <a:pt x="18825" y="36078"/>
                    <a:pt x="18341" y="36409"/>
                    <a:pt x="17946" y="36622"/>
                  </a:cubicBezTo>
                  <a:cubicBezTo>
                    <a:pt x="16917" y="37196"/>
                    <a:pt x="15888" y="37772"/>
                    <a:pt x="14891" y="38378"/>
                  </a:cubicBezTo>
                  <a:cubicBezTo>
                    <a:pt x="13588" y="39164"/>
                    <a:pt x="11833" y="40072"/>
                    <a:pt x="10836" y="41344"/>
                  </a:cubicBezTo>
                  <a:cubicBezTo>
                    <a:pt x="6417" y="37530"/>
                    <a:pt x="4238" y="32627"/>
                    <a:pt x="4419" y="26725"/>
                  </a:cubicBezTo>
                  <a:cubicBezTo>
                    <a:pt x="4480" y="23759"/>
                    <a:pt x="4872" y="20793"/>
                    <a:pt x="4298" y="17827"/>
                  </a:cubicBezTo>
                  <a:cubicBezTo>
                    <a:pt x="3754" y="14982"/>
                    <a:pt x="2270" y="12440"/>
                    <a:pt x="1514" y="9656"/>
                  </a:cubicBezTo>
                  <a:cubicBezTo>
                    <a:pt x="667" y="6569"/>
                    <a:pt x="788" y="2545"/>
                    <a:pt x="4056" y="939"/>
                  </a:cubicBezTo>
                  <a:cubicBezTo>
                    <a:pt x="4638" y="646"/>
                    <a:pt x="5205" y="516"/>
                    <a:pt x="5749" y="516"/>
                  </a:cubicBezTo>
                  <a:close/>
                  <a:moveTo>
                    <a:pt x="5851" y="1"/>
                  </a:moveTo>
                  <a:cubicBezTo>
                    <a:pt x="3207" y="1"/>
                    <a:pt x="752" y="2296"/>
                    <a:pt x="364" y="5450"/>
                  </a:cubicBezTo>
                  <a:cubicBezTo>
                    <a:pt x="1" y="8598"/>
                    <a:pt x="1393" y="11563"/>
                    <a:pt x="2483" y="14437"/>
                  </a:cubicBezTo>
                  <a:cubicBezTo>
                    <a:pt x="3843" y="17979"/>
                    <a:pt x="3935" y="21309"/>
                    <a:pt x="3754" y="25061"/>
                  </a:cubicBezTo>
                  <a:cubicBezTo>
                    <a:pt x="3572" y="28511"/>
                    <a:pt x="3722" y="31809"/>
                    <a:pt x="5114" y="35017"/>
                  </a:cubicBezTo>
                  <a:cubicBezTo>
                    <a:pt x="6296" y="37772"/>
                    <a:pt x="8201" y="40283"/>
                    <a:pt x="10683" y="42009"/>
                  </a:cubicBezTo>
                  <a:cubicBezTo>
                    <a:pt x="10729" y="42042"/>
                    <a:pt x="10777" y="42056"/>
                    <a:pt x="10824" y="42056"/>
                  </a:cubicBezTo>
                  <a:cubicBezTo>
                    <a:pt x="10998" y="42056"/>
                    <a:pt x="11161" y="41865"/>
                    <a:pt x="11138" y="41675"/>
                  </a:cubicBezTo>
                  <a:cubicBezTo>
                    <a:pt x="12167" y="40315"/>
                    <a:pt x="14194" y="39375"/>
                    <a:pt x="15617" y="38528"/>
                  </a:cubicBezTo>
                  <a:cubicBezTo>
                    <a:pt x="16465" y="38044"/>
                    <a:pt x="17341" y="37530"/>
                    <a:pt x="18189" y="37075"/>
                  </a:cubicBezTo>
                  <a:cubicBezTo>
                    <a:pt x="18673" y="36804"/>
                    <a:pt x="19278" y="36562"/>
                    <a:pt x="19702" y="36199"/>
                  </a:cubicBezTo>
                  <a:cubicBezTo>
                    <a:pt x="19854" y="36199"/>
                    <a:pt x="20036" y="35956"/>
                    <a:pt x="19854" y="35835"/>
                  </a:cubicBezTo>
                  <a:cubicBezTo>
                    <a:pt x="14799" y="31870"/>
                    <a:pt x="12136" y="25756"/>
                    <a:pt x="12651" y="19372"/>
                  </a:cubicBezTo>
                  <a:cubicBezTo>
                    <a:pt x="12954" y="15951"/>
                    <a:pt x="13499" y="12682"/>
                    <a:pt x="12862" y="9263"/>
                  </a:cubicBezTo>
                  <a:cubicBezTo>
                    <a:pt x="12378" y="6629"/>
                    <a:pt x="11441" y="3724"/>
                    <a:pt x="9564" y="1726"/>
                  </a:cubicBezTo>
                  <a:cubicBezTo>
                    <a:pt x="8420" y="524"/>
                    <a:pt x="7114" y="1"/>
                    <a:pt x="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5" name="Google Shape;1745;p13"/>
          <p:cNvGrpSpPr/>
          <p:nvPr/>
        </p:nvGrpSpPr>
        <p:grpSpPr>
          <a:xfrm flipH="1">
            <a:off x="-222047" y="3225075"/>
            <a:ext cx="726375" cy="2065675"/>
            <a:chOff x="8543250" y="3148875"/>
            <a:chExt cx="726375" cy="2065675"/>
          </a:xfrm>
        </p:grpSpPr>
        <p:sp>
          <p:nvSpPr>
            <p:cNvPr id="1746" name="Google Shape;1746;p13"/>
            <p:cNvSpPr/>
            <p:nvPr/>
          </p:nvSpPr>
          <p:spPr>
            <a:xfrm>
              <a:off x="8787600" y="3371275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8553050" y="3170025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8915500" y="3487000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8655950" y="3248700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8543250" y="3148875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13"/>
          <p:cNvGrpSpPr/>
          <p:nvPr/>
        </p:nvGrpSpPr>
        <p:grpSpPr>
          <a:xfrm rot="-1491959" flipH="1">
            <a:off x="-605989" y="-213509"/>
            <a:ext cx="1503010" cy="1169783"/>
            <a:chOff x="5705550" y="353600"/>
            <a:chExt cx="1503000" cy="1169775"/>
          </a:xfrm>
        </p:grpSpPr>
        <p:sp>
          <p:nvSpPr>
            <p:cNvPr id="1752" name="Google Shape;1752;p13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3"/>
          <p:cNvGrpSpPr/>
          <p:nvPr/>
        </p:nvGrpSpPr>
        <p:grpSpPr>
          <a:xfrm flipH="1">
            <a:off x="3113202" y="-295057"/>
            <a:ext cx="1853758" cy="699228"/>
            <a:chOff x="3147075" y="238350"/>
            <a:chExt cx="1489800" cy="635200"/>
          </a:xfrm>
        </p:grpSpPr>
        <p:sp>
          <p:nvSpPr>
            <p:cNvPr id="1759" name="Google Shape;1759;p13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3"/>
          <p:cNvGrpSpPr/>
          <p:nvPr/>
        </p:nvGrpSpPr>
        <p:grpSpPr>
          <a:xfrm flipH="1">
            <a:off x="5100629" y="-255345"/>
            <a:ext cx="552625" cy="427606"/>
            <a:chOff x="2595525" y="274425"/>
            <a:chExt cx="444125" cy="388450"/>
          </a:xfrm>
        </p:grpSpPr>
        <p:sp>
          <p:nvSpPr>
            <p:cNvPr id="1766" name="Google Shape;1766;p13"/>
            <p:cNvSpPr/>
            <p:nvPr/>
          </p:nvSpPr>
          <p:spPr>
            <a:xfrm>
              <a:off x="2606125" y="291075"/>
              <a:ext cx="417675" cy="354125"/>
            </a:xfrm>
            <a:custGeom>
              <a:avLst/>
              <a:gdLst/>
              <a:ahLst/>
              <a:cxnLst/>
              <a:rect l="l" t="t" r="r" b="b"/>
              <a:pathLst>
                <a:path w="16707" h="14165" extrusionOk="0">
                  <a:moveTo>
                    <a:pt x="14193" y="1"/>
                  </a:moveTo>
                  <a:cubicBezTo>
                    <a:pt x="10197" y="732"/>
                    <a:pt x="6018" y="1352"/>
                    <a:pt x="1933" y="1352"/>
                  </a:cubicBezTo>
                  <a:cubicBezTo>
                    <a:pt x="1286" y="1352"/>
                    <a:pt x="642" y="1336"/>
                    <a:pt x="0" y="1303"/>
                  </a:cubicBezTo>
                  <a:lnTo>
                    <a:pt x="0" y="1303"/>
                  </a:lnTo>
                  <a:cubicBezTo>
                    <a:pt x="727" y="4177"/>
                    <a:pt x="2814" y="6901"/>
                    <a:pt x="4690" y="9111"/>
                  </a:cubicBezTo>
                  <a:cubicBezTo>
                    <a:pt x="6477" y="11198"/>
                    <a:pt x="8625" y="13075"/>
                    <a:pt x="11288" y="13862"/>
                  </a:cubicBezTo>
                  <a:cubicBezTo>
                    <a:pt x="11882" y="14042"/>
                    <a:pt x="12546" y="14165"/>
                    <a:pt x="13202" y="14165"/>
                  </a:cubicBezTo>
                  <a:cubicBezTo>
                    <a:pt x="13982" y="14165"/>
                    <a:pt x="14750" y="13990"/>
                    <a:pt x="15375" y="13530"/>
                  </a:cubicBezTo>
                  <a:cubicBezTo>
                    <a:pt x="16706" y="12590"/>
                    <a:pt x="16525" y="10382"/>
                    <a:pt x="16493" y="8898"/>
                  </a:cubicBezTo>
                  <a:cubicBezTo>
                    <a:pt x="16372" y="5722"/>
                    <a:pt x="15496" y="2877"/>
                    <a:pt x="14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2595525" y="274425"/>
              <a:ext cx="444125" cy="388450"/>
            </a:xfrm>
            <a:custGeom>
              <a:avLst/>
              <a:gdLst/>
              <a:ahLst/>
              <a:cxnLst/>
              <a:rect l="l" t="t" r="r" b="b"/>
              <a:pathLst>
                <a:path w="17765" h="15538" extrusionOk="0">
                  <a:moveTo>
                    <a:pt x="14617" y="667"/>
                  </a:moveTo>
                  <a:cubicBezTo>
                    <a:pt x="15920" y="3543"/>
                    <a:pt x="16796" y="6388"/>
                    <a:pt x="16917" y="9564"/>
                  </a:cubicBezTo>
                  <a:cubicBezTo>
                    <a:pt x="16949" y="11048"/>
                    <a:pt x="17130" y="13256"/>
                    <a:pt x="15799" y="14196"/>
                  </a:cubicBezTo>
                  <a:cubicBezTo>
                    <a:pt x="15174" y="14656"/>
                    <a:pt x="14406" y="14831"/>
                    <a:pt x="13626" y="14831"/>
                  </a:cubicBezTo>
                  <a:cubicBezTo>
                    <a:pt x="12970" y="14831"/>
                    <a:pt x="12306" y="14708"/>
                    <a:pt x="11712" y="14528"/>
                  </a:cubicBezTo>
                  <a:cubicBezTo>
                    <a:pt x="9049" y="13741"/>
                    <a:pt x="6901" y="11864"/>
                    <a:pt x="5114" y="9777"/>
                  </a:cubicBezTo>
                  <a:cubicBezTo>
                    <a:pt x="3238" y="7567"/>
                    <a:pt x="1151" y="4843"/>
                    <a:pt x="424" y="1969"/>
                  </a:cubicBezTo>
                  <a:lnTo>
                    <a:pt x="424" y="1969"/>
                  </a:lnTo>
                  <a:cubicBezTo>
                    <a:pt x="1066" y="2002"/>
                    <a:pt x="1710" y="2018"/>
                    <a:pt x="2357" y="2018"/>
                  </a:cubicBezTo>
                  <a:cubicBezTo>
                    <a:pt x="6442" y="2018"/>
                    <a:pt x="10621" y="1398"/>
                    <a:pt x="14617" y="667"/>
                  </a:cubicBezTo>
                  <a:close/>
                  <a:moveTo>
                    <a:pt x="14709" y="1"/>
                  </a:moveTo>
                  <a:cubicBezTo>
                    <a:pt x="10158" y="660"/>
                    <a:pt x="5582" y="1616"/>
                    <a:pt x="979" y="1616"/>
                  </a:cubicBezTo>
                  <a:cubicBezTo>
                    <a:pt x="714" y="1616"/>
                    <a:pt x="448" y="1613"/>
                    <a:pt x="182" y="1606"/>
                  </a:cubicBezTo>
                  <a:cubicBezTo>
                    <a:pt x="30" y="1606"/>
                    <a:pt x="1" y="1756"/>
                    <a:pt x="30" y="1848"/>
                  </a:cubicBezTo>
                  <a:cubicBezTo>
                    <a:pt x="727" y="5177"/>
                    <a:pt x="3117" y="8385"/>
                    <a:pt x="5327" y="10896"/>
                  </a:cubicBezTo>
                  <a:cubicBezTo>
                    <a:pt x="7293" y="13135"/>
                    <a:pt x="10077" y="15314"/>
                    <a:pt x="13196" y="15527"/>
                  </a:cubicBezTo>
                  <a:cubicBezTo>
                    <a:pt x="13314" y="15534"/>
                    <a:pt x="13432" y="15537"/>
                    <a:pt x="13551" y="15537"/>
                  </a:cubicBezTo>
                  <a:cubicBezTo>
                    <a:pt x="14565" y="15537"/>
                    <a:pt x="15618" y="15295"/>
                    <a:pt x="16404" y="14620"/>
                  </a:cubicBezTo>
                  <a:cubicBezTo>
                    <a:pt x="17462" y="13741"/>
                    <a:pt x="17523" y="12380"/>
                    <a:pt x="17583" y="11109"/>
                  </a:cubicBezTo>
                  <a:cubicBezTo>
                    <a:pt x="17765" y="7385"/>
                    <a:pt x="16949" y="3390"/>
                    <a:pt x="15041" y="153"/>
                  </a:cubicBezTo>
                  <a:cubicBezTo>
                    <a:pt x="14980" y="32"/>
                    <a:pt x="14891" y="1"/>
                    <a:pt x="1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8" name="Google Shape;1768;p13"/>
          <p:cNvGrpSpPr/>
          <p:nvPr/>
        </p:nvGrpSpPr>
        <p:grpSpPr>
          <a:xfrm flipH="1">
            <a:off x="5766205" y="-214506"/>
            <a:ext cx="1626829" cy="904858"/>
            <a:chOff x="1197325" y="311525"/>
            <a:chExt cx="1307425" cy="822000"/>
          </a:xfrm>
        </p:grpSpPr>
        <p:sp>
          <p:nvSpPr>
            <p:cNvPr id="1769" name="Google Shape;1769;p13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13"/>
          <p:cNvGrpSpPr/>
          <p:nvPr/>
        </p:nvGrpSpPr>
        <p:grpSpPr>
          <a:xfrm flipH="1">
            <a:off x="7759028" y="4444425"/>
            <a:ext cx="1546525" cy="1078375"/>
            <a:chOff x="427825" y="4292025"/>
            <a:chExt cx="1546525" cy="1078375"/>
          </a:xfrm>
        </p:grpSpPr>
        <p:sp>
          <p:nvSpPr>
            <p:cNvPr id="1776" name="Google Shape;1776;p13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3" name="Google Shape;1783;p13"/>
          <p:cNvGrpSpPr/>
          <p:nvPr/>
        </p:nvGrpSpPr>
        <p:grpSpPr>
          <a:xfrm flipH="1">
            <a:off x="7487763" y="-425212"/>
            <a:ext cx="902845" cy="767322"/>
            <a:chOff x="5388125" y="4288200"/>
            <a:chExt cx="472150" cy="759725"/>
          </a:xfrm>
        </p:grpSpPr>
        <p:sp>
          <p:nvSpPr>
            <p:cNvPr id="1784" name="Google Shape;1784;p13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13"/>
          <p:cNvGrpSpPr/>
          <p:nvPr/>
        </p:nvGrpSpPr>
        <p:grpSpPr>
          <a:xfrm flipH="1">
            <a:off x="1370797" y="-293472"/>
            <a:ext cx="830912" cy="696053"/>
            <a:chOff x="4685275" y="4213825"/>
            <a:chExt cx="601500" cy="503875"/>
          </a:xfrm>
        </p:grpSpPr>
        <p:sp>
          <p:nvSpPr>
            <p:cNvPr id="1793" name="Google Shape;1793;p13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5" name="Google Shape;1795;p13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1796" name="Google Shape;1796;p13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3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3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13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4" name="Google Shape;1804;p13"/>
          <p:cNvGrpSpPr/>
          <p:nvPr/>
        </p:nvGrpSpPr>
        <p:grpSpPr>
          <a:xfrm rot="-1841229" flipH="1">
            <a:off x="698938" y="-397378"/>
            <a:ext cx="591310" cy="864049"/>
            <a:chOff x="716850" y="3125000"/>
            <a:chExt cx="525100" cy="767300"/>
          </a:xfrm>
        </p:grpSpPr>
        <p:sp>
          <p:nvSpPr>
            <p:cNvPr id="1805" name="Google Shape;1805;p13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4"/>
          <p:cNvSpPr txBox="1">
            <a:spLocks noGrp="1"/>
          </p:cNvSpPr>
          <p:nvPr>
            <p:ph type="title"/>
          </p:nvPr>
        </p:nvSpPr>
        <p:spPr>
          <a:xfrm>
            <a:off x="2417500" y="2367425"/>
            <a:ext cx="417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13" name="Google Shape;1813;p14"/>
          <p:cNvSpPr txBox="1">
            <a:spLocks noGrp="1"/>
          </p:cNvSpPr>
          <p:nvPr>
            <p:ph type="title" idx="2" hasCustomPrompt="1"/>
          </p:nvPr>
        </p:nvSpPr>
        <p:spPr>
          <a:xfrm>
            <a:off x="3653350" y="972300"/>
            <a:ext cx="1701900" cy="14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4" name="Google Shape;1814;p14"/>
          <p:cNvSpPr txBox="1">
            <a:spLocks noGrp="1"/>
          </p:cNvSpPr>
          <p:nvPr>
            <p:ph type="subTitle" idx="1"/>
          </p:nvPr>
        </p:nvSpPr>
        <p:spPr>
          <a:xfrm>
            <a:off x="2417500" y="3120150"/>
            <a:ext cx="4173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15" name="Google Shape;1815;p14"/>
          <p:cNvGrpSpPr/>
          <p:nvPr/>
        </p:nvGrpSpPr>
        <p:grpSpPr>
          <a:xfrm rot="10800000" flipH="1">
            <a:off x="-172666" y="1487555"/>
            <a:ext cx="815465" cy="3243027"/>
            <a:chOff x="410375" y="665675"/>
            <a:chExt cx="724150" cy="2879875"/>
          </a:xfrm>
        </p:grpSpPr>
        <p:sp>
          <p:nvSpPr>
            <p:cNvPr id="1816" name="Google Shape;1816;p14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4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4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14"/>
          <p:cNvGrpSpPr/>
          <p:nvPr/>
        </p:nvGrpSpPr>
        <p:grpSpPr>
          <a:xfrm rot="10800000" flipH="1">
            <a:off x="8720325" y="2408658"/>
            <a:ext cx="623475" cy="1330350"/>
            <a:chOff x="6486725" y="1629300"/>
            <a:chExt cx="623475" cy="1330350"/>
          </a:xfrm>
        </p:grpSpPr>
        <p:sp>
          <p:nvSpPr>
            <p:cNvPr id="1823" name="Google Shape;1823;p14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14"/>
          <p:cNvGrpSpPr/>
          <p:nvPr/>
        </p:nvGrpSpPr>
        <p:grpSpPr>
          <a:xfrm rot="10800000" flipH="1">
            <a:off x="6716471" y="-84965"/>
            <a:ext cx="902845" cy="767322"/>
            <a:chOff x="5388125" y="4288200"/>
            <a:chExt cx="472150" cy="759725"/>
          </a:xfrm>
        </p:grpSpPr>
        <p:sp>
          <p:nvSpPr>
            <p:cNvPr id="1828" name="Google Shape;1828;p14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4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6" name="Google Shape;1836;p14"/>
          <p:cNvGrpSpPr/>
          <p:nvPr/>
        </p:nvGrpSpPr>
        <p:grpSpPr>
          <a:xfrm rot="10800000" flipH="1">
            <a:off x="6074997" y="4158622"/>
            <a:ext cx="740918" cy="1114863"/>
            <a:chOff x="5113525" y="434075"/>
            <a:chExt cx="595450" cy="1012775"/>
          </a:xfrm>
        </p:grpSpPr>
        <p:sp>
          <p:nvSpPr>
            <p:cNvPr id="1837" name="Google Shape;1837;p14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4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4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4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4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14"/>
          <p:cNvGrpSpPr/>
          <p:nvPr/>
        </p:nvGrpSpPr>
        <p:grpSpPr>
          <a:xfrm rot="899941" flipH="1">
            <a:off x="5756676" y="-224072"/>
            <a:ext cx="830890" cy="696034"/>
            <a:chOff x="4685275" y="4213825"/>
            <a:chExt cx="601500" cy="503875"/>
          </a:xfrm>
        </p:grpSpPr>
        <p:sp>
          <p:nvSpPr>
            <p:cNvPr id="1846" name="Google Shape;1846;p14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4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8" name="Google Shape;1848;p14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1849" name="Google Shape;1849;p14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14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14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14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4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4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4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4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7" name="Google Shape;1857;p14"/>
          <p:cNvGrpSpPr/>
          <p:nvPr/>
        </p:nvGrpSpPr>
        <p:grpSpPr>
          <a:xfrm rot="899960" flipH="1">
            <a:off x="2564220" y="-70874"/>
            <a:ext cx="490135" cy="464711"/>
            <a:chOff x="2669050" y="4366725"/>
            <a:chExt cx="490150" cy="464725"/>
          </a:xfrm>
        </p:grpSpPr>
        <p:sp>
          <p:nvSpPr>
            <p:cNvPr id="1858" name="Google Shape;1858;p14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4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4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4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2" name="Google Shape;1862;p14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1863" name="Google Shape;1863;p14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4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4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4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7" name="Google Shape;1867;p14"/>
          <p:cNvGrpSpPr/>
          <p:nvPr/>
        </p:nvGrpSpPr>
        <p:grpSpPr>
          <a:xfrm rot="10800000" flipH="1">
            <a:off x="3237366" y="4162736"/>
            <a:ext cx="484468" cy="712658"/>
            <a:chOff x="2370050" y="679025"/>
            <a:chExt cx="389350" cy="647400"/>
          </a:xfrm>
        </p:grpSpPr>
        <p:sp>
          <p:nvSpPr>
            <p:cNvPr id="1868" name="Google Shape;1868;p14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4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4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4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4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4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14"/>
          <p:cNvGrpSpPr/>
          <p:nvPr/>
        </p:nvGrpSpPr>
        <p:grpSpPr>
          <a:xfrm rot="8958771" flipH="1">
            <a:off x="196056" y="1181349"/>
            <a:ext cx="591310" cy="864049"/>
            <a:chOff x="716850" y="3125000"/>
            <a:chExt cx="525100" cy="767300"/>
          </a:xfrm>
        </p:grpSpPr>
        <p:sp>
          <p:nvSpPr>
            <p:cNvPr id="1875" name="Google Shape;1875;p14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4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4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4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4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4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14"/>
          <p:cNvGrpSpPr/>
          <p:nvPr/>
        </p:nvGrpSpPr>
        <p:grpSpPr>
          <a:xfrm rot="10800000" flipH="1">
            <a:off x="1054575" y="188658"/>
            <a:ext cx="509250" cy="469125"/>
            <a:chOff x="1464375" y="4255250"/>
            <a:chExt cx="509250" cy="469125"/>
          </a:xfrm>
        </p:grpSpPr>
        <p:sp>
          <p:nvSpPr>
            <p:cNvPr id="1882" name="Google Shape;1882;p14"/>
            <p:cNvSpPr/>
            <p:nvPr/>
          </p:nvSpPr>
          <p:spPr>
            <a:xfrm>
              <a:off x="1613475" y="4376250"/>
              <a:ext cx="226975" cy="221025"/>
            </a:xfrm>
            <a:custGeom>
              <a:avLst/>
              <a:gdLst/>
              <a:ahLst/>
              <a:cxnLst/>
              <a:rect l="l" t="t" r="r" b="b"/>
              <a:pathLst>
                <a:path w="9079" h="8841" extrusionOk="0">
                  <a:moveTo>
                    <a:pt x="4779" y="1500"/>
                  </a:moveTo>
                  <a:cubicBezTo>
                    <a:pt x="5429" y="1500"/>
                    <a:pt x="6149" y="1737"/>
                    <a:pt x="6658" y="2292"/>
                  </a:cubicBezTo>
                  <a:cubicBezTo>
                    <a:pt x="7263" y="2958"/>
                    <a:pt x="7566" y="3926"/>
                    <a:pt x="7445" y="4802"/>
                  </a:cubicBezTo>
                  <a:cubicBezTo>
                    <a:pt x="7232" y="6376"/>
                    <a:pt x="6052" y="7376"/>
                    <a:pt x="4508" y="7376"/>
                  </a:cubicBezTo>
                  <a:cubicBezTo>
                    <a:pt x="4490" y="7376"/>
                    <a:pt x="4473" y="7377"/>
                    <a:pt x="4456" y="7377"/>
                  </a:cubicBezTo>
                  <a:cubicBezTo>
                    <a:pt x="2639" y="7377"/>
                    <a:pt x="1393" y="5875"/>
                    <a:pt x="1542" y="4076"/>
                  </a:cubicBezTo>
                  <a:cubicBezTo>
                    <a:pt x="1723" y="1989"/>
                    <a:pt x="4116" y="1594"/>
                    <a:pt x="4205" y="1565"/>
                  </a:cubicBezTo>
                  <a:cubicBezTo>
                    <a:pt x="4384" y="1523"/>
                    <a:pt x="4578" y="1500"/>
                    <a:pt x="4779" y="1500"/>
                  </a:cubicBezTo>
                  <a:close/>
                  <a:moveTo>
                    <a:pt x="4572" y="0"/>
                  </a:moveTo>
                  <a:cubicBezTo>
                    <a:pt x="4294" y="0"/>
                    <a:pt x="4044" y="20"/>
                    <a:pt x="3842" y="52"/>
                  </a:cubicBezTo>
                  <a:cubicBezTo>
                    <a:pt x="1755" y="476"/>
                    <a:pt x="29" y="1897"/>
                    <a:pt x="29" y="4258"/>
                  </a:cubicBezTo>
                  <a:cubicBezTo>
                    <a:pt x="1" y="6923"/>
                    <a:pt x="1912" y="8840"/>
                    <a:pt x="4464" y="8840"/>
                  </a:cubicBezTo>
                  <a:cubicBezTo>
                    <a:pt x="4578" y="8840"/>
                    <a:pt x="4694" y="8837"/>
                    <a:pt x="4810" y="8829"/>
                  </a:cubicBezTo>
                  <a:cubicBezTo>
                    <a:pt x="7081" y="8676"/>
                    <a:pt x="8624" y="7163"/>
                    <a:pt x="8926" y="4894"/>
                  </a:cubicBezTo>
                  <a:cubicBezTo>
                    <a:pt x="9079" y="3592"/>
                    <a:pt x="8716" y="2321"/>
                    <a:pt x="7897" y="1292"/>
                  </a:cubicBezTo>
                  <a:cubicBezTo>
                    <a:pt x="7083" y="286"/>
                    <a:pt x="5625" y="0"/>
                    <a:pt x="4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4"/>
            <p:cNvSpPr/>
            <p:nvPr/>
          </p:nvSpPr>
          <p:spPr>
            <a:xfrm>
              <a:off x="1667925" y="4429600"/>
              <a:ext cx="116550" cy="114500"/>
            </a:xfrm>
            <a:custGeom>
              <a:avLst/>
              <a:gdLst/>
              <a:ahLst/>
              <a:cxnLst/>
              <a:rect l="l" t="t" r="r" b="b"/>
              <a:pathLst>
                <a:path w="4662" h="4580" extrusionOk="0">
                  <a:moveTo>
                    <a:pt x="2536" y="1"/>
                  </a:moveTo>
                  <a:cubicBezTo>
                    <a:pt x="2373" y="1"/>
                    <a:pt x="2204" y="14"/>
                    <a:pt x="2027" y="37"/>
                  </a:cubicBezTo>
                  <a:cubicBezTo>
                    <a:pt x="1119" y="187"/>
                    <a:pt x="30" y="1005"/>
                    <a:pt x="1" y="2245"/>
                  </a:cubicBezTo>
                  <a:cubicBezTo>
                    <a:pt x="1" y="3626"/>
                    <a:pt x="1027" y="4579"/>
                    <a:pt x="2331" y="4579"/>
                  </a:cubicBezTo>
                  <a:cubicBezTo>
                    <a:pt x="2370" y="4579"/>
                    <a:pt x="2411" y="4578"/>
                    <a:pt x="2451" y="4576"/>
                  </a:cubicBezTo>
                  <a:cubicBezTo>
                    <a:pt x="3661" y="4484"/>
                    <a:pt x="4540" y="3637"/>
                    <a:pt x="4630" y="2397"/>
                  </a:cubicBezTo>
                  <a:cubicBezTo>
                    <a:pt x="4661" y="1700"/>
                    <a:pt x="4419" y="974"/>
                    <a:pt x="3904" y="521"/>
                  </a:cubicBezTo>
                  <a:cubicBezTo>
                    <a:pt x="3491" y="131"/>
                    <a:pt x="304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4"/>
            <p:cNvSpPr/>
            <p:nvPr/>
          </p:nvSpPr>
          <p:spPr>
            <a:xfrm>
              <a:off x="1502200" y="4267775"/>
              <a:ext cx="450250" cy="437800"/>
            </a:xfrm>
            <a:custGeom>
              <a:avLst/>
              <a:gdLst/>
              <a:ahLst/>
              <a:cxnLst/>
              <a:rect l="l" t="t" r="r" b="b"/>
              <a:pathLst>
                <a:path w="18010" h="17512" extrusionOk="0">
                  <a:moveTo>
                    <a:pt x="9159" y="1774"/>
                  </a:moveTo>
                  <a:cubicBezTo>
                    <a:pt x="10649" y="1774"/>
                    <a:pt x="12852" y="2094"/>
                    <a:pt x="14075" y="3362"/>
                  </a:cubicBezTo>
                  <a:cubicBezTo>
                    <a:pt x="15527" y="4875"/>
                    <a:pt x="16343" y="7115"/>
                    <a:pt x="16162" y="9233"/>
                  </a:cubicBezTo>
                  <a:cubicBezTo>
                    <a:pt x="16012" y="11049"/>
                    <a:pt x="15193" y="12865"/>
                    <a:pt x="13893" y="14165"/>
                  </a:cubicBezTo>
                  <a:cubicBezTo>
                    <a:pt x="12622" y="15407"/>
                    <a:pt x="10956" y="15831"/>
                    <a:pt x="9201" y="15892"/>
                  </a:cubicBezTo>
                  <a:cubicBezTo>
                    <a:pt x="9088" y="15896"/>
                    <a:pt x="8975" y="15899"/>
                    <a:pt x="8863" y="15899"/>
                  </a:cubicBezTo>
                  <a:cubicBezTo>
                    <a:pt x="4620" y="15899"/>
                    <a:pt x="1578" y="12571"/>
                    <a:pt x="1727" y="8294"/>
                  </a:cubicBezTo>
                  <a:cubicBezTo>
                    <a:pt x="1848" y="4633"/>
                    <a:pt x="4661" y="2212"/>
                    <a:pt x="8022" y="1849"/>
                  </a:cubicBezTo>
                  <a:cubicBezTo>
                    <a:pt x="8296" y="1806"/>
                    <a:pt x="8693" y="1774"/>
                    <a:pt x="9159" y="1774"/>
                  </a:cubicBezTo>
                  <a:close/>
                  <a:moveTo>
                    <a:pt x="9148" y="0"/>
                  </a:moveTo>
                  <a:cubicBezTo>
                    <a:pt x="8594" y="0"/>
                    <a:pt x="8119" y="38"/>
                    <a:pt x="7780" y="94"/>
                  </a:cubicBezTo>
                  <a:cubicBezTo>
                    <a:pt x="3632" y="759"/>
                    <a:pt x="214" y="3665"/>
                    <a:pt x="61" y="8265"/>
                  </a:cubicBezTo>
                  <a:cubicBezTo>
                    <a:pt x="1" y="10897"/>
                    <a:pt x="1001" y="13742"/>
                    <a:pt x="2966" y="15528"/>
                  </a:cubicBezTo>
                  <a:cubicBezTo>
                    <a:pt x="4547" y="16952"/>
                    <a:pt x="6637" y="17512"/>
                    <a:pt x="8686" y="17512"/>
                  </a:cubicBezTo>
                  <a:cubicBezTo>
                    <a:pt x="9032" y="17512"/>
                    <a:pt x="9376" y="17496"/>
                    <a:pt x="9717" y="17465"/>
                  </a:cubicBezTo>
                  <a:cubicBezTo>
                    <a:pt x="11804" y="17313"/>
                    <a:pt x="13680" y="16768"/>
                    <a:pt x="15164" y="15255"/>
                  </a:cubicBezTo>
                  <a:cubicBezTo>
                    <a:pt x="16646" y="13652"/>
                    <a:pt x="17614" y="11502"/>
                    <a:pt x="17796" y="9323"/>
                  </a:cubicBezTo>
                  <a:cubicBezTo>
                    <a:pt x="18009" y="6720"/>
                    <a:pt x="17101" y="3997"/>
                    <a:pt x="15314" y="2091"/>
                  </a:cubicBezTo>
                  <a:cubicBezTo>
                    <a:pt x="13798" y="433"/>
                    <a:pt x="11020" y="0"/>
                    <a:pt x="9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4"/>
            <p:cNvSpPr/>
            <p:nvPr/>
          </p:nvSpPr>
          <p:spPr>
            <a:xfrm>
              <a:off x="1561250" y="4325025"/>
              <a:ext cx="332900" cy="323600"/>
            </a:xfrm>
            <a:custGeom>
              <a:avLst/>
              <a:gdLst/>
              <a:ahLst/>
              <a:cxnLst/>
              <a:rect l="l" t="t" r="r" b="b"/>
              <a:pathLst>
                <a:path w="13316" h="12944" extrusionOk="0">
                  <a:moveTo>
                    <a:pt x="6786" y="1532"/>
                  </a:moveTo>
                  <a:cubicBezTo>
                    <a:pt x="8022" y="1532"/>
                    <a:pt x="9565" y="1821"/>
                    <a:pt x="10471" y="2917"/>
                  </a:cubicBezTo>
                  <a:cubicBezTo>
                    <a:pt x="11410" y="4038"/>
                    <a:pt x="11863" y="5551"/>
                    <a:pt x="11713" y="7004"/>
                  </a:cubicBezTo>
                  <a:cubicBezTo>
                    <a:pt x="11379" y="9636"/>
                    <a:pt x="9502" y="11391"/>
                    <a:pt x="6899" y="11544"/>
                  </a:cubicBezTo>
                  <a:cubicBezTo>
                    <a:pt x="6786" y="11550"/>
                    <a:pt x="6674" y="11553"/>
                    <a:pt x="6563" y="11553"/>
                  </a:cubicBezTo>
                  <a:cubicBezTo>
                    <a:pt x="3526" y="11553"/>
                    <a:pt x="1307" y="9190"/>
                    <a:pt x="1452" y="6065"/>
                  </a:cubicBezTo>
                  <a:cubicBezTo>
                    <a:pt x="1573" y="3493"/>
                    <a:pt x="3541" y="1859"/>
                    <a:pt x="5870" y="1585"/>
                  </a:cubicBezTo>
                  <a:cubicBezTo>
                    <a:pt x="6141" y="1554"/>
                    <a:pt x="6452" y="1532"/>
                    <a:pt x="6786" y="1532"/>
                  </a:cubicBezTo>
                  <a:close/>
                  <a:moveTo>
                    <a:pt x="6941" y="0"/>
                  </a:moveTo>
                  <a:cubicBezTo>
                    <a:pt x="6491" y="0"/>
                    <a:pt x="6065" y="30"/>
                    <a:pt x="5689" y="72"/>
                  </a:cubicBezTo>
                  <a:cubicBezTo>
                    <a:pt x="2602" y="617"/>
                    <a:pt x="31" y="2767"/>
                    <a:pt x="31" y="6246"/>
                  </a:cubicBezTo>
                  <a:cubicBezTo>
                    <a:pt x="0" y="10065"/>
                    <a:pt x="2709" y="12944"/>
                    <a:pt x="6492" y="12944"/>
                  </a:cubicBezTo>
                  <a:cubicBezTo>
                    <a:pt x="6607" y="12944"/>
                    <a:pt x="6722" y="12941"/>
                    <a:pt x="6839" y="12936"/>
                  </a:cubicBezTo>
                  <a:cubicBezTo>
                    <a:pt x="8384" y="12875"/>
                    <a:pt x="9926" y="12512"/>
                    <a:pt x="11047" y="11391"/>
                  </a:cubicBezTo>
                  <a:cubicBezTo>
                    <a:pt x="12226" y="10212"/>
                    <a:pt x="12984" y="8578"/>
                    <a:pt x="13134" y="6943"/>
                  </a:cubicBezTo>
                  <a:cubicBezTo>
                    <a:pt x="13315" y="5007"/>
                    <a:pt x="12621" y="2917"/>
                    <a:pt x="11258" y="1496"/>
                  </a:cubicBezTo>
                  <a:cubicBezTo>
                    <a:pt x="10145" y="313"/>
                    <a:pt x="8412" y="0"/>
                    <a:pt x="6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4"/>
            <p:cNvSpPr/>
            <p:nvPr/>
          </p:nvSpPr>
          <p:spPr>
            <a:xfrm>
              <a:off x="1464375" y="4255250"/>
              <a:ext cx="509250" cy="469125"/>
            </a:xfrm>
            <a:custGeom>
              <a:avLst/>
              <a:gdLst/>
              <a:ahLst/>
              <a:cxnLst/>
              <a:rect l="l" t="t" r="r" b="b"/>
              <a:pathLst>
                <a:path w="20370" h="18765" extrusionOk="0">
                  <a:moveTo>
                    <a:pt x="10661" y="501"/>
                  </a:moveTo>
                  <a:cubicBezTo>
                    <a:pt x="12533" y="501"/>
                    <a:pt x="15311" y="934"/>
                    <a:pt x="16827" y="2592"/>
                  </a:cubicBezTo>
                  <a:cubicBezTo>
                    <a:pt x="18614" y="4498"/>
                    <a:pt x="19522" y="7221"/>
                    <a:pt x="19309" y="9824"/>
                  </a:cubicBezTo>
                  <a:cubicBezTo>
                    <a:pt x="19127" y="12003"/>
                    <a:pt x="18159" y="14153"/>
                    <a:pt x="16677" y="15756"/>
                  </a:cubicBezTo>
                  <a:cubicBezTo>
                    <a:pt x="15193" y="17269"/>
                    <a:pt x="13317" y="17814"/>
                    <a:pt x="11230" y="17966"/>
                  </a:cubicBezTo>
                  <a:cubicBezTo>
                    <a:pt x="10889" y="17997"/>
                    <a:pt x="10545" y="18013"/>
                    <a:pt x="10199" y="18013"/>
                  </a:cubicBezTo>
                  <a:cubicBezTo>
                    <a:pt x="8150" y="18013"/>
                    <a:pt x="6060" y="17453"/>
                    <a:pt x="4479" y="16029"/>
                  </a:cubicBezTo>
                  <a:cubicBezTo>
                    <a:pt x="2514" y="14243"/>
                    <a:pt x="1514" y="11398"/>
                    <a:pt x="1574" y="8766"/>
                  </a:cubicBezTo>
                  <a:cubicBezTo>
                    <a:pt x="1727" y="4166"/>
                    <a:pt x="5145" y="1260"/>
                    <a:pt x="9293" y="595"/>
                  </a:cubicBezTo>
                  <a:cubicBezTo>
                    <a:pt x="9632" y="539"/>
                    <a:pt x="10107" y="501"/>
                    <a:pt x="10661" y="501"/>
                  </a:cubicBezTo>
                  <a:close/>
                  <a:moveTo>
                    <a:pt x="10523" y="0"/>
                  </a:moveTo>
                  <a:cubicBezTo>
                    <a:pt x="9963" y="0"/>
                    <a:pt x="9524" y="34"/>
                    <a:pt x="9293" y="79"/>
                  </a:cubicBezTo>
                  <a:cubicBezTo>
                    <a:pt x="6085" y="442"/>
                    <a:pt x="2966" y="2137"/>
                    <a:pt x="1666" y="5195"/>
                  </a:cubicBezTo>
                  <a:cubicBezTo>
                    <a:pt x="0" y="9098"/>
                    <a:pt x="1121" y="14395"/>
                    <a:pt x="4601" y="16966"/>
                  </a:cubicBezTo>
                  <a:cubicBezTo>
                    <a:pt x="6165" y="18152"/>
                    <a:pt x="8392" y="18764"/>
                    <a:pt x="10594" y="18764"/>
                  </a:cubicBezTo>
                  <a:cubicBezTo>
                    <a:pt x="12441" y="18764"/>
                    <a:pt x="14270" y="18334"/>
                    <a:pt x="15677" y="17451"/>
                  </a:cubicBezTo>
                  <a:cubicBezTo>
                    <a:pt x="18704" y="15545"/>
                    <a:pt x="20369" y="11490"/>
                    <a:pt x="19975" y="7979"/>
                  </a:cubicBezTo>
                  <a:cubicBezTo>
                    <a:pt x="19672" y="5587"/>
                    <a:pt x="18493" y="3137"/>
                    <a:pt x="16585" y="1592"/>
                  </a:cubicBezTo>
                  <a:cubicBezTo>
                    <a:pt x="15080" y="315"/>
                    <a:pt x="12236" y="0"/>
                    <a:pt x="10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4"/>
            <p:cNvSpPr/>
            <p:nvPr/>
          </p:nvSpPr>
          <p:spPr>
            <a:xfrm>
              <a:off x="1541650" y="4312125"/>
              <a:ext cx="369150" cy="353125"/>
            </a:xfrm>
            <a:custGeom>
              <a:avLst/>
              <a:gdLst/>
              <a:ahLst/>
              <a:cxnLst/>
              <a:rect l="l" t="t" r="r" b="b"/>
              <a:pathLst>
                <a:path w="14766" h="14125" extrusionOk="0">
                  <a:moveTo>
                    <a:pt x="7725" y="516"/>
                  </a:moveTo>
                  <a:cubicBezTo>
                    <a:pt x="9196" y="516"/>
                    <a:pt x="10929" y="829"/>
                    <a:pt x="12042" y="2012"/>
                  </a:cubicBezTo>
                  <a:cubicBezTo>
                    <a:pt x="13405" y="3433"/>
                    <a:pt x="14099" y="5523"/>
                    <a:pt x="13918" y="7459"/>
                  </a:cubicBezTo>
                  <a:cubicBezTo>
                    <a:pt x="13768" y="9094"/>
                    <a:pt x="13010" y="10728"/>
                    <a:pt x="11831" y="11907"/>
                  </a:cubicBezTo>
                  <a:cubicBezTo>
                    <a:pt x="10710" y="13028"/>
                    <a:pt x="9168" y="13391"/>
                    <a:pt x="7623" y="13452"/>
                  </a:cubicBezTo>
                  <a:cubicBezTo>
                    <a:pt x="7506" y="13457"/>
                    <a:pt x="7391" y="13460"/>
                    <a:pt x="7276" y="13460"/>
                  </a:cubicBezTo>
                  <a:cubicBezTo>
                    <a:pt x="3493" y="13460"/>
                    <a:pt x="784" y="10581"/>
                    <a:pt x="815" y="6762"/>
                  </a:cubicBezTo>
                  <a:cubicBezTo>
                    <a:pt x="815" y="3283"/>
                    <a:pt x="3386" y="1133"/>
                    <a:pt x="6473" y="588"/>
                  </a:cubicBezTo>
                  <a:cubicBezTo>
                    <a:pt x="6849" y="546"/>
                    <a:pt x="7275" y="516"/>
                    <a:pt x="7725" y="516"/>
                  </a:cubicBezTo>
                  <a:close/>
                  <a:moveTo>
                    <a:pt x="7581" y="0"/>
                  </a:moveTo>
                  <a:cubicBezTo>
                    <a:pt x="7115" y="0"/>
                    <a:pt x="6718" y="32"/>
                    <a:pt x="6444" y="75"/>
                  </a:cubicBezTo>
                  <a:cubicBezTo>
                    <a:pt x="3083" y="438"/>
                    <a:pt x="270" y="2859"/>
                    <a:pt x="149" y="6520"/>
                  </a:cubicBezTo>
                  <a:cubicBezTo>
                    <a:pt x="0" y="10797"/>
                    <a:pt x="3042" y="14125"/>
                    <a:pt x="7285" y="14125"/>
                  </a:cubicBezTo>
                  <a:cubicBezTo>
                    <a:pt x="7397" y="14125"/>
                    <a:pt x="7510" y="14122"/>
                    <a:pt x="7623" y="14118"/>
                  </a:cubicBezTo>
                  <a:cubicBezTo>
                    <a:pt x="9378" y="14057"/>
                    <a:pt x="11044" y="13633"/>
                    <a:pt x="12315" y="12391"/>
                  </a:cubicBezTo>
                  <a:cubicBezTo>
                    <a:pt x="13615" y="11091"/>
                    <a:pt x="14434" y="9275"/>
                    <a:pt x="14584" y="7459"/>
                  </a:cubicBezTo>
                  <a:cubicBezTo>
                    <a:pt x="14765" y="5341"/>
                    <a:pt x="13949" y="3101"/>
                    <a:pt x="12497" y="1588"/>
                  </a:cubicBezTo>
                  <a:cubicBezTo>
                    <a:pt x="11274" y="320"/>
                    <a:pt x="9071" y="0"/>
                    <a:pt x="7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4"/>
            <p:cNvSpPr/>
            <p:nvPr/>
          </p:nvSpPr>
          <p:spPr>
            <a:xfrm>
              <a:off x="1593925" y="4363325"/>
              <a:ext cx="263900" cy="250550"/>
            </a:xfrm>
            <a:custGeom>
              <a:avLst/>
              <a:gdLst/>
              <a:ahLst/>
              <a:cxnLst/>
              <a:rect l="l" t="t" r="r" b="b"/>
              <a:pathLst>
                <a:path w="10556" h="10022" extrusionOk="0">
                  <a:moveTo>
                    <a:pt x="5354" y="517"/>
                  </a:moveTo>
                  <a:cubicBezTo>
                    <a:pt x="6407" y="517"/>
                    <a:pt x="7865" y="803"/>
                    <a:pt x="8679" y="1809"/>
                  </a:cubicBezTo>
                  <a:cubicBezTo>
                    <a:pt x="9498" y="2838"/>
                    <a:pt x="9861" y="4109"/>
                    <a:pt x="9708" y="5411"/>
                  </a:cubicBezTo>
                  <a:cubicBezTo>
                    <a:pt x="9406" y="7680"/>
                    <a:pt x="7863" y="9193"/>
                    <a:pt x="5592" y="9346"/>
                  </a:cubicBezTo>
                  <a:cubicBezTo>
                    <a:pt x="5476" y="9354"/>
                    <a:pt x="5360" y="9357"/>
                    <a:pt x="5246" y="9357"/>
                  </a:cubicBezTo>
                  <a:cubicBezTo>
                    <a:pt x="2694" y="9357"/>
                    <a:pt x="783" y="7440"/>
                    <a:pt x="811" y="4775"/>
                  </a:cubicBezTo>
                  <a:cubicBezTo>
                    <a:pt x="811" y="2414"/>
                    <a:pt x="2537" y="993"/>
                    <a:pt x="4624" y="569"/>
                  </a:cubicBezTo>
                  <a:cubicBezTo>
                    <a:pt x="4826" y="537"/>
                    <a:pt x="5076" y="517"/>
                    <a:pt x="5354" y="517"/>
                  </a:cubicBezTo>
                  <a:close/>
                  <a:moveTo>
                    <a:pt x="5479" y="0"/>
                  </a:moveTo>
                  <a:cubicBezTo>
                    <a:pt x="5145" y="0"/>
                    <a:pt x="4834" y="22"/>
                    <a:pt x="4563" y="53"/>
                  </a:cubicBezTo>
                  <a:cubicBezTo>
                    <a:pt x="2234" y="327"/>
                    <a:pt x="266" y="1961"/>
                    <a:pt x="145" y="4533"/>
                  </a:cubicBezTo>
                  <a:cubicBezTo>
                    <a:pt x="0" y="7658"/>
                    <a:pt x="2219" y="10021"/>
                    <a:pt x="5256" y="10021"/>
                  </a:cubicBezTo>
                  <a:cubicBezTo>
                    <a:pt x="5367" y="10021"/>
                    <a:pt x="5479" y="10018"/>
                    <a:pt x="5592" y="10012"/>
                  </a:cubicBezTo>
                  <a:cubicBezTo>
                    <a:pt x="8195" y="9859"/>
                    <a:pt x="10072" y="8104"/>
                    <a:pt x="10406" y="5472"/>
                  </a:cubicBezTo>
                  <a:cubicBezTo>
                    <a:pt x="10556" y="4019"/>
                    <a:pt x="10103" y="2506"/>
                    <a:pt x="9164" y="1385"/>
                  </a:cubicBezTo>
                  <a:cubicBezTo>
                    <a:pt x="8258" y="289"/>
                    <a:pt x="6715" y="0"/>
                    <a:pt x="5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4"/>
            <p:cNvSpPr/>
            <p:nvPr/>
          </p:nvSpPr>
          <p:spPr>
            <a:xfrm>
              <a:off x="1648300" y="4413725"/>
              <a:ext cx="154325" cy="146950"/>
            </a:xfrm>
            <a:custGeom>
              <a:avLst/>
              <a:gdLst/>
              <a:ahLst/>
              <a:cxnLst/>
              <a:rect l="l" t="t" r="r" b="b"/>
              <a:pathLst>
                <a:path w="6173" h="5878" extrusionOk="0">
                  <a:moveTo>
                    <a:pt x="3321" y="636"/>
                  </a:moveTo>
                  <a:cubicBezTo>
                    <a:pt x="3829" y="636"/>
                    <a:pt x="4276" y="766"/>
                    <a:pt x="4689" y="1156"/>
                  </a:cubicBezTo>
                  <a:cubicBezTo>
                    <a:pt x="5204" y="1609"/>
                    <a:pt x="5446" y="2335"/>
                    <a:pt x="5415" y="3032"/>
                  </a:cubicBezTo>
                  <a:cubicBezTo>
                    <a:pt x="5325" y="4272"/>
                    <a:pt x="4446" y="5119"/>
                    <a:pt x="3236" y="5211"/>
                  </a:cubicBezTo>
                  <a:cubicBezTo>
                    <a:pt x="3196" y="5213"/>
                    <a:pt x="3155" y="5214"/>
                    <a:pt x="3116" y="5214"/>
                  </a:cubicBezTo>
                  <a:cubicBezTo>
                    <a:pt x="1812" y="5214"/>
                    <a:pt x="786" y="4261"/>
                    <a:pt x="786" y="2880"/>
                  </a:cubicBezTo>
                  <a:cubicBezTo>
                    <a:pt x="815" y="1640"/>
                    <a:pt x="1904" y="822"/>
                    <a:pt x="2812" y="672"/>
                  </a:cubicBezTo>
                  <a:cubicBezTo>
                    <a:pt x="2989" y="649"/>
                    <a:pt x="3158" y="636"/>
                    <a:pt x="3321" y="636"/>
                  </a:cubicBezTo>
                  <a:close/>
                  <a:moveTo>
                    <a:pt x="3386" y="1"/>
                  </a:moveTo>
                  <a:cubicBezTo>
                    <a:pt x="3185" y="1"/>
                    <a:pt x="2991" y="24"/>
                    <a:pt x="2812" y="66"/>
                  </a:cubicBezTo>
                  <a:cubicBezTo>
                    <a:pt x="2723" y="95"/>
                    <a:pt x="330" y="490"/>
                    <a:pt x="149" y="2577"/>
                  </a:cubicBezTo>
                  <a:cubicBezTo>
                    <a:pt x="0" y="4376"/>
                    <a:pt x="1246" y="5878"/>
                    <a:pt x="3063" y="5878"/>
                  </a:cubicBezTo>
                  <a:cubicBezTo>
                    <a:pt x="3080" y="5878"/>
                    <a:pt x="3097" y="5877"/>
                    <a:pt x="3115" y="5877"/>
                  </a:cubicBezTo>
                  <a:cubicBezTo>
                    <a:pt x="4659" y="5877"/>
                    <a:pt x="5839" y="4877"/>
                    <a:pt x="6052" y="3303"/>
                  </a:cubicBezTo>
                  <a:cubicBezTo>
                    <a:pt x="6173" y="2427"/>
                    <a:pt x="5870" y="1459"/>
                    <a:pt x="5265" y="793"/>
                  </a:cubicBezTo>
                  <a:cubicBezTo>
                    <a:pt x="4756" y="238"/>
                    <a:pt x="4036" y="1"/>
                    <a:pt x="3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14"/>
          <p:cNvGrpSpPr/>
          <p:nvPr/>
        </p:nvGrpSpPr>
        <p:grpSpPr>
          <a:xfrm rot="10800000" flipH="1">
            <a:off x="570721" y="3084505"/>
            <a:ext cx="132936" cy="123815"/>
            <a:chOff x="1002850" y="2017475"/>
            <a:chExt cx="118050" cy="109950"/>
          </a:xfrm>
        </p:grpSpPr>
        <p:sp>
          <p:nvSpPr>
            <p:cNvPr id="1891" name="Google Shape;1891;p14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4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14"/>
          <p:cNvGrpSpPr/>
          <p:nvPr/>
        </p:nvGrpSpPr>
        <p:grpSpPr>
          <a:xfrm rot="10800000" flipH="1">
            <a:off x="1946650" y="297158"/>
            <a:ext cx="116525" cy="110700"/>
            <a:chOff x="2356450" y="4505175"/>
            <a:chExt cx="116525" cy="110700"/>
          </a:xfrm>
        </p:grpSpPr>
        <p:sp>
          <p:nvSpPr>
            <p:cNvPr id="1894" name="Google Shape;1894;p14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4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6" name="Google Shape;1896;p14"/>
          <p:cNvGrpSpPr/>
          <p:nvPr/>
        </p:nvGrpSpPr>
        <p:grpSpPr>
          <a:xfrm rot="10800000" flipH="1">
            <a:off x="5776484" y="4766828"/>
            <a:ext cx="144961" cy="121583"/>
            <a:chOff x="4410650" y="667200"/>
            <a:chExt cx="116500" cy="110450"/>
          </a:xfrm>
        </p:grpSpPr>
        <p:sp>
          <p:nvSpPr>
            <p:cNvPr id="1897" name="Google Shape;1897;p14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4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14"/>
          <p:cNvGrpSpPr/>
          <p:nvPr/>
        </p:nvGrpSpPr>
        <p:grpSpPr>
          <a:xfrm rot="10800000" flipH="1">
            <a:off x="654400" y="494608"/>
            <a:ext cx="117225" cy="110450"/>
            <a:chOff x="1064200" y="4307975"/>
            <a:chExt cx="117225" cy="110450"/>
          </a:xfrm>
        </p:grpSpPr>
        <p:sp>
          <p:nvSpPr>
            <p:cNvPr id="1900" name="Google Shape;1900;p14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4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14"/>
          <p:cNvGrpSpPr/>
          <p:nvPr/>
        </p:nvGrpSpPr>
        <p:grpSpPr>
          <a:xfrm rot="10800000" flipH="1">
            <a:off x="8543363" y="2829783"/>
            <a:ext cx="116500" cy="109750"/>
            <a:chOff x="6542025" y="2416375"/>
            <a:chExt cx="116500" cy="109750"/>
          </a:xfrm>
        </p:grpSpPr>
        <p:sp>
          <p:nvSpPr>
            <p:cNvPr id="1903" name="Google Shape;1903;p14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5" name="Google Shape;1905;p14"/>
          <p:cNvGrpSpPr/>
          <p:nvPr/>
        </p:nvGrpSpPr>
        <p:grpSpPr>
          <a:xfrm rot="10800000" flipH="1">
            <a:off x="8603013" y="2415920"/>
            <a:ext cx="117300" cy="112775"/>
            <a:chOff x="6568475" y="1588650"/>
            <a:chExt cx="117300" cy="112775"/>
          </a:xfrm>
        </p:grpSpPr>
        <p:sp>
          <p:nvSpPr>
            <p:cNvPr id="1906" name="Google Shape;1906;p14"/>
            <p:cNvSpPr/>
            <p:nvPr/>
          </p:nvSpPr>
          <p:spPr>
            <a:xfrm>
              <a:off x="6588125" y="1606650"/>
              <a:ext cx="79500" cy="78225"/>
            </a:xfrm>
            <a:custGeom>
              <a:avLst/>
              <a:gdLst/>
              <a:ahLst/>
              <a:cxnLst/>
              <a:rect l="l" t="t" r="r" b="b"/>
              <a:pathLst>
                <a:path w="3180" h="3129" extrusionOk="0">
                  <a:moveTo>
                    <a:pt x="1746" y="0"/>
                  </a:moveTo>
                  <a:cubicBezTo>
                    <a:pt x="1622" y="0"/>
                    <a:pt x="1494" y="13"/>
                    <a:pt x="1363" y="37"/>
                  </a:cubicBezTo>
                  <a:cubicBezTo>
                    <a:pt x="818" y="129"/>
                    <a:pt x="0" y="703"/>
                    <a:pt x="0" y="1551"/>
                  </a:cubicBezTo>
                  <a:cubicBezTo>
                    <a:pt x="0" y="2478"/>
                    <a:pt x="666" y="3128"/>
                    <a:pt x="1574" y="3128"/>
                  </a:cubicBezTo>
                  <a:cubicBezTo>
                    <a:pt x="1614" y="3128"/>
                    <a:pt x="1654" y="3127"/>
                    <a:pt x="1695" y="3124"/>
                  </a:cubicBezTo>
                  <a:cubicBezTo>
                    <a:pt x="2513" y="3064"/>
                    <a:pt x="3087" y="2490"/>
                    <a:pt x="3148" y="1643"/>
                  </a:cubicBezTo>
                  <a:cubicBezTo>
                    <a:pt x="3179" y="1187"/>
                    <a:pt x="3027" y="674"/>
                    <a:pt x="2663" y="340"/>
                  </a:cubicBezTo>
                  <a:cubicBezTo>
                    <a:pt x="2398" y="98"/>
                    <a:pt x="2085" y="0"/>
                    <a:pt x="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>
              <a:off x="6568475" y="1588650"/>
              <a:ext cx="117300" cy="112775"/>
            </a:xfrm>
            <a:custGeom>
              <a:avLst/>
              <a:gdLst/>
              <a:ahLst/>
              <a:cxnLst/>
              <a:rect l="l" t="t" r="r" b="b"/>
              <a:pathLst>
                <a:path w="4692" h="4511" extrusionOk="0">
                  <a:moveTo>
                    <a:pt x="2532" y="720"/>
                  </a:moveTo>
                  <a:cubicBezTo>
                    <a:pt x="2871" y="720"/>
                    <a:pt x="3184" y="818"/>
                    <a:pt x="3449" y="1060"/>
                  </a:cubicBezTo>
                  <a:cubicBezTo>
                    <a:pt x="3813" y="1394"/>
                    <a:pt x="3965" y="1907"/>
                    <a:pt x="3934" y="2363"/>
                  </a:cubicBezTo>
                  <a:cubicBezTo>
                    <a:pt x="3873" y="3210"/>
                    <a:pt x="3299" y="3784"/>
                    <a:pt x="2481" y="3844"/>
                  </a:cubicBezTo>
                  <a:cubicBezTo>
                    <a:pt x="2440" y="3847"/>
                    <a:pt x="2400" y="3848"/>
                    <a:pt x="2360" y="3848"/>
                  </a:cubicBezTo>
                  <a:cubicBezTo>
                    <a:pt x="1452" y="3848"/>
                    <a:pt x="786" y="3198"/>
                    <a:pt x="786" y="2271"/>
                  </a:cubicBezTo>
                  <a:cubicBezTo>
                    <a:pt x="786" y="1423"/>
                    <a:pt x="1604" y="849"/>
                    <a:pt x="2149" y="757"/>
                  </a:cubicBezTo>
                  <a:cubicBezTo>
                    <a:pt x="2280" y="733"/>
                    <a:pt x="2408" y="720"/>
                    <a:pt x="2532" y="720"/>
                  </a:cubicBezTo>
                  <a:close/>
                  <a:moveTo>
                    <a:pt x="2403" y="0"/>
                  </a:moveTo>
                  <a:cubicBezTo>
                    <a:pt x="2266" y="0"/>
                    <a:pt x="2121" y="11"/>
                    <a:pt x="1968" y="31"/>
                  </a:cubicBezTo>
                  <a:cubicBezTo>
                    <a:pt x="847" y="305"/>
                    <a:pt x="212" y="999"/>
                    <a:pt x="120" y="2028"/>
                  </a:cubicBezTo>
                  <a:cubicBezTo>
                    <a:pt x="1" y="3373"/>
                    <a:pt x="973" y="4511"/>
                    <a:pt x="2305" y="4511"/>
                  </a:cubicBezTo>
                  <a:cubicBezTo>
                    <a:pt x="2324" y="4511"/>
                    <a:pt x="2342" y="4511"/>
                    <a:pt x="2360" y="4510"/>
                  </a:cubicBezTo>
                  <a:cubicBezTo>
                    <a:pt x="3541" y="4510"/>
                    <a:pt x="4449" y="3755"/>
                    <a:pt x="4599" y="2573"/>
                  </a:cubicBezTo>
                  <a:cubicBezTo>
                    <a:pt x="4691" y="1907"/>
                    <a:pt x="4449" y="1181"/>
                    <a:pt x="3994" y="697"/>
                  </a:cubicBezTo>
                  <a:cubicBezTo>
                    <a:pt x="3568" y="244"/>
                    <a:pt x="3078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8" name="Google Shape;1908;p14"/>
          <p:cNvGrpSpPr/>
          <p:nvPr/>
        </p:nvGrpSpPr>
        <p:grpSpPr>
          <a:xfrm rot="10800000" flipH="1">
            <a:off x="347471" y="4194615"/>
            <a:ext cx="229274" cy="344249"/>
            <a:chOff x="804600" y="835925"/>
            <a:chExt cx="203600" cy="305700"/>
          </a:xfrm>
        </p:grpSpPr>
        <p:sp>
          <p:nvSpPr>
            <p:cNvPr id="1909" name="Google Shape;1909;p14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4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1" name="Google Shape;1911;p14"/>
          <p:cNvGrpSpPr/>
          <p:nvPr/>
        </p:nvGrpSpPr>
        <p:grpSpPr>
          <a:xfrm rot="10800000" flipH="1">
            <a:off x="-129170" y="4563976"/>
            <a:ext cx="784779" cy="629631"/>
            <a:chOff x="449000" y="254500"/>
            <a:chExt cx="696900" cy="559125"/>
          </a:xfrm>
        </p:grpSpPr>
        <p:sp>
          <p:nvSpPr>
            <p:cNvPr id="1912" name="Google Shape;1912;p14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4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14"/>
          <p:cNvGrpSpPr/>
          <p:nvPr/>
        </p:nvGrpSpPr>
        <p:grpSpPr>
          <a:xfrm rot="10800000" flipH="1">
            <a:off x="-165175" y="702408"/>
            <a:ext cx="477850" cy="318300"/>
            <a:chOff x="473225" y="3892325"/>
            <a:chExt cx="477850" cy="318300"/>
          </a:xfrm>
        </p:grpSpPr>
        <p:sp>
          <p:nvSpPr>
            <p:cNvPr id="1915" name="Google Shape;1915;p14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4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7" name="Google Shape;1917;p14"/>
          <p:cNvGrpSpPr/>
          <p:nvPr/>
        </p:nvGrpSpPr>
        <p:grpSpPr>
          <a:xfrm rot="10800000" flipH="1">
            <a:off x="4730262" y="341908"/>
            <a:ext cx="290336" cy="198450"/>
            <a:chOff x="4120850" y="4296475"/>
            <a:chExt cx="246675" cy="198450"/>
          </a:xfrm>
        </p:grpSpPr>
        <p:sp>
          <p:nvSpPr>
            <p:cNvPr id="1918" name="Google Shape;1918;p14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4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14"/>
          <p:cNvGrpSpPr/>
          <p:nvPr/>
        </p:nvGrpSpPr>
        <p:grpSpPr>
          <a:xfrm rot="10800000" flipH="1">
            <a:off x="8652275" y="1879408"/>
            <a:ext cx="191675" cy="235425"/>
            <a:chOff x="6511850" y="2918800"/>
            <a:chExt cx="191675" cy="235425"/>
          </a:xfrm>
        </p:grpSpPr>
        <p:sp>
          <p:nvSpPr>
            <p:cNvPr id="1921" name="Google Shape;1921;p14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4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14"/>
          <p:cNvGrpSpPr/>
          <p:nvPr/>
        </p:nvGrpSpPr>
        <p:grpSpPr>
          <a:xfrm rot="10800000" flipH="1">
            <a:off x="2791863" y="-640167"/>
            <a:ext cx="2978634" cy="1176025"/>
            <a:chOff x="2668175" y="4300975"/>
            <a:chExt cx="2530700" cy="1176025"/>
          </a:xfrm>
        </p:grpSpPr>
        <p:sp>
          <p:nvSpPr>
            <p:cNvPr id="1924" name="Google Shape;1924;p14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4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4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4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4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4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14"/>
          <p:cNvGrpSpPr/>
          <p:nvPr/>
        </p:nvGrpSpPr>
        <p:grpSpPr>
          <a:xfrm rot="10800000" flipH="1">
            <a:off x="1603150" y="-471517"/>
            <a:ext cx="625925" cy="696075"/>
            <a:chOff x="2012950" y="4688475"/>
            <a:chExt cx="625925" cy="696075"/>
          </a:xfrm>
        </p:grpSpPr>
        <p:sp>
          <p:nvSpPr>
            <p:cNvPr id="1931" name="Google Shape;1931;p14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4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14"/>
          <p:cNvGrpSpPr/>
          <p:nvPr/>
        </p:nvGrpSpPr>
        <p:grpSpPr>
          <a:xfrm rot="10800000" flipH="1">
            <a:off x="7701850" y="-349255"/>
            <a:ext cx="500900" cy="1051400"/>
            <a:chOff x="5942750" y="4260975"/>
            <a:chExt cx="500900" cy="1051400"/>
          </a:xfrm>
        </p:grpSpPr>
        <p:sp>
          <p:nvSpPr>
            <p:cNvPr id="1934" name="Google Shape;1934;p14"/>
            <p:cNvSpPr/>
            <p:nvPr/>
          </p:nvSpPr>
          <p:spPr>
            <a:xfrm>
              <a:off x="5959400" y="4273875"/>
              <a:ext cx="466100" cy="1020700"/>
            </a:xfrm>
            <a:custGeom>
              <a:avLst/>
              <a:gdLst/>
              <a:ahLst/>
              <a:cxnLst/>
              <a:rect l="l" t="t" r="r" b="b"/>
              <a:pathLst>
                <a:path w="18644" h="40828" extrusionOk="0">
                  <a:moveTo>
                    <a:pt x="5083" y="0"/>
                  </a:moveTo>
                  <a:cubicBezTo>
                    <a:pt x="4539" y="0"/>
                    <a:pt x="3972" y="130"/>
                    <a:pt x="3390" y="423"/>
                  </a:cubicBezTo>
                  <a:cubicBezTo>
                    <a:pt x="122" y="2029"/>
                    <a:pt x="1" y="6053"/>
                    <a:pt x="848" y="9140"/>
                  </a:cubicBezTo>
                  <a:cubicBezTo>
                    <a:pt x="1604" y="11924"/>
                    <a:pt x="3088" y="14466"/>
                    <a:pt x="3632" y="17311"/>
                  </a:cubicBezTo>
                  <a:cubicBezTo>
                    <a:pt x="4206" y="20277"/>
                    <a:pt x="3814" y="23243"/>
                    <a:pt x="3753" y="26209"/>
                  </a:cubicBezTo>
                  <a:cubicBezTo>
                    <a:pt x="3572" y="32111"/>
                    <a:pt x="5751" y="37014"/>
                    <a:pt x="10170" y="40828"/>
                  </a:cubicBezTo>
                  <a:cubicBezTo>
                    <a:pt x="11167" y="39556"/>
                    <a:pt x="12922" y="38648"/>
                    <a:pt x="14225" y="37862"/>
                  </a:cubicBezTo>
                  <a:cubicBezTo>
                    <a:pt x="15222" y="37256"/>
                    <a:pt x="16251" y="36680"/>
                    <a:pt x="17280" y="36106"/>
                  </a:cubicBezTo>
                  <a:cubicBezTo>
                    <a:pt x="17675" y="35893"/>
                    <a:pt x="18159" y="35562"/>
                    <a:pt x="18644" y="35409"/>
                  </a:cubicBezTo>
                  <a:cubicBezTo>
                    <a:pt x="14649" y="32322"/>
                    <a:pt x="12014" y="27661"/>
                    <a:pt x="11470" y="22608"/>
                  </a:cubicBezTo>
                  <a:cubicBezTo>
                    <a:pt x="11138" y="19643"/>
                    <a:pt x="11772" y="16737"/>
                    <a:pt x="11954" y="13771"/>
                  </a:cubicBezTo>
                  <a:cubicBezTo>
                    <a:pt x="12106" y="10532"/>
                    <a:pt x="11562" y="7142"/>
                    <a:pt x="10170" y="4208"/>
                  </a:cubicBezTo>
                  <a:cubicBezTo>
                    <a:pt x="9217" y="2231"/>
                    <a:pt x="7342" y="0"/>
                    <a:pt x="5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>
              <a:off x="5942750" y="4260975"/>
              <a:ext cx="500900" cy="1051400"/>
            </a:xfrm>
            <a:custGeom>
              <a:avLst/>
              <a:gdLst/>
              <a:ahLst/>
              <a:cxnLst/>
              <a:rect l="l" t="t" r="r" b="b"/>
              <a:pathLst>
                <a:path w="20036" h="42056" extrusionOk="0">
                  <a:moveTo>
                    <a:pt x="5749" y="516"/>
                  </a:moveTo>
                  <a:cubicBezTo>
                    <a:pt x="8008" y="516"/>
                    <a:pt x="9883" y="2747"/>
                    <a:pt x="10836" y="4724"/>
                  </a:cubicBezTo>
                  <a:cubicBezTo>
                    <a:pt x="12228" y="7658"/>
                    <a:pt x="12772" y="11048"/>
                    <a:pt x="12620" y="14287"/>
                  </a:cubicBezTo>
                  <a:cubicBezTo>
                    <a:pt x="12438" y="17253"/>
                    <a:pt x="11804" y="20159"/>
                    <a:pt x="12136" y="23124"/>
                  </a:cubicBezTo>
                  <a:cubicBezTo>
                    <a:pt x="12680" y="28177"/>
                    <a:pt x="15315" y="32838"/>
                    <a:pt x="19310" y="35925"/>
                  </a:cubicBezTo>
                  <a:cubicBezTo>
                    <a:pt x="18825" y="36078"/>
                    <a:pt x="18341" y="36409"/>
                    <a:pt x="17946" y="36622"/>
                  </a:cubicBezTo>
                  <a:cubicBezTo>
                    <a:pt x="16917" y="37196"/>
                    <a:pt x="15888" y="37772"/>
                    <a:pt x="14891" y="38378"/>
                  </a:cubicBezTo>
                  <a:cubicBezTo>
                    <a:pt x="13588" y="39164"/>
                    <a:pt x="11833" y="40072"/>
                    <a:pt x="10836" y="41344"/>
                  </a:cubicBezTo>
                  <a:cubicBezTo>
                    <a:pt x="6417" y="37530"/>
                    <a:pt x="4238" y="32627"/>
                    <a:pt x="4419" y="26725"/>
                  </a:cubicBezTo>
                  <a:cubicBezTo>
                    <a:pt x="4480" y="23759"/>
                    <a:pt x="4872" y="20793"/>
                    <a:pt x="4298" y="17827"/>
                  </a:cubicBezTo>
                  <a:cubicBezTo>
                    <a:pt x="3754" y="14982"/>
                    <a:pt x="2270" y="12440"/>
                    <a:pt x="1514" y="9656"/>
                  </a:cubicBezTo>
                  <a:cubicBezTo>
                    <a:pt x="667" y="6569"/>
                    <a:pt x="788" y="2545"/>
                    <a:pt x="4056" y="939"/>
                  </a:cubicBezTo>
                  <a:cubicBezTo>
                    <a:pt x="4638" y="646"/>
                    <a:pt x="5205" y="516"/>
                    <a:pt x="5749" y="516"/>
                  </a:cubicBezTo>
                  <a:close/>
                  <a:moveTo>
                    <a:pt x="5851" y="1"/>
                  </a:moveTo>
                  <a:cubicBezTo>
                    <a:pt x="3207" y="1"/>
                    <a:pt x="752" y="2296"/>
                    <a:pt x="364" y="5450"/>
                  </a:cubicBezTo>
                  <a:cubicBezTo>
                    <a:pt x="1" y="8598"/>
                    <a:pt x="1393" y="11563"/>
                    <a:pt x="2483" y="14437"/>
                  </a:cubicBezTo>
                  <a:cubicBezTo>
                    <a:pt x="3843" y="17979"/>
                    <a:pt x="3935" y="21309"/>
                    <a:pt x="3754" y="25061"/>
                  </a:cubicBezTo>
                  <a:cubicBezTo>
                    <a:pt x="3572" y="28511"/>
                    <a:pt x="3722" y="31809"/>
                    <a:pt x="5114" y="35017"/>
                  </a:cubicBezTo>
                  <a:cubicBezTo>
                    <a:pt x="6296" y="37772"/>
                    <a:pt x="8201" y="40283"/>
                    <a:pt x="10683" y="42009"/>
                  </a:cubicBezTo>
                  <a:cubicBezTo>
                    <a:pt x="10729" y="42042"/>
                    <a:pt x="10777" y="42056"/>
                    <a:pt x="10824" y="42056"/>
                  </a:cubicBezTo>
                  <a:cubicBezTo>
                    <a:pt x="10998" y="42056"/>
                    <a:pt x="11161" y="41865"/>
                    <a:pt x="11138" y="41675"/>
                  </a:cubicBezTo>
                  <a:cubicBezTo>
                    <a:pt x="12167" y="40315"/>
                    <a:pt x="14194" y="39375"/>
                    <a:pt x="15617" y="38528"/>
                  </a:cubicBezTo>
                  <a:cubicBezTo>
                    <a:pt x="16465" y="38044"/>
                    <a:pt x="17341" y="37530"/>
                    <a:pt x="18189" y="37075"/>
                  </a:cubicBezTo>
                  <a:cubicBezTo>
                    <a:pt x="18673" y="36804"/>
                    <a:pt x="19278" y="36562"/>
                    <a:pt x="19702" y="36199"/>
                  </a:cubicBezTo>
                  <a:cubicBezTo>
                    <a:pt x="19854" y="36199"/>
                    <a:pt x="20036" y="35956"/>
                    <a:pt x="19854" y="35835"/>
                  </a:cubicBezTo>
                  <a:cubicBezTo>
                    <a:pt x="14799" y="31870"/>
                    <a:pt x="12136" y="25756"/>
                    <a:pt x="12651" y="19372"/>
                  </a:cubicBezTo>
                  <a:cubicBezTo>
                    <a:pt x="12954" y="15951"/>
                    <a:pt x="13499" y="12682"/>
                    <a:pt x="12862" y="9263"/>
                  </a:cubicBezTo>
                  <a:cubicBezTo>
                    <a:pt x="12378" y="6629"/>
                    <a:pt x="11441" y="3724"/>
                    <a:pt x="9564" y="1726"/>
                  </a:cubicBezTo>
                  <a:cubicBezTo>
                    <a:pt x="8420" y="524"/>
                    <a:pt x="7114" y="1"/>
                    <a:pt x="5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6" name="Google Shape;1936;p14"/>
          <p:cNvGrpSpPr/>
          <p:nvPr/>
        </p:nvGrpSpPr>
        <p:grpSpPr>
          <a:xfrm rot="10800000" flipH="1">
            <a:off x="8514450" y="-149117"/>
            <a:ext cx="726375" cy="2065675"/>
            <a:chOff x="8543250" y="3148875"/>
            <a:chExt cx="726375" cy="2065675"/>
          </a:xfrm>
        </p:grpSpPr>
        <p:sp>
          <p:nvSpPr>
            <p:cNvPr id="1937" name="Google Shape;1937;p14"/>
            <p:cNvSpPr/>
            <p:nvPr/>
          </p:nvSpPr>
          <p:spPr>
            <a:xfrm>
              <a:off x="8787600" y="3371275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>
              <a:off x="8553050" y="3170025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4"/>
            <p:cNvSpPr/>
            <p:nvPr/>
          </p:nvSpPr>
          <p:spPr>
            <a:xfrm>
              <a:off x="8915500" y="3487000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4"/>
            <p:cNvSpPr/>
            <p:nvPr/>
          </p:nvSpPr>
          <p:spPr>
            <a:xfrm>
              <a:off x="8655950" y="3248700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4"/>
            <p:cNvSpPr/>
            <p:nvPr/>
          </p:nvSpPr>
          <p:spPr>
            <a:xfrm>
              <a:off x="8543250" y="3148875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2" name="Google Shape;1942;p14"/>
          <p:cNvGrpSpPr/>
          <p:nvPr/>
        </p:nvGrpSpPr>
        <p:grpSpPr>
          <a:xfrm rot="9308041" flipH="1">
            <a:off x="8274158" y="4109159"/>
            <a:ext cx="1503010" cy="1169783"/>
            <a:chOff x="5705550" y="353600"/>
            <a:chExt cx="1503000" cy="1169775"/>
          </a:xfrm>
        </p:grpSpPr>
        <p:sp>
          <p:nvSpPr>
            <p:cNvPr id="1943" name="Google Shape;1943;p14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4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9" name="Google Shape;1949;p14"/>
          <p:cNvGrpSpPr/>
          <p:nvPr/>
        </p:nvGrpSpPr>
        <p:grpSpPr>
          <a:xfrm rot="10800000" flipH="1">
            <a:off x="4204218" y="4661261"/>
            <a:ext cx="1853758" cy="699228"/>
            <a:chOff x="3147075" y="238350"/>
            <a:chExt cx="1489800" cy="635200"/>
          </a:xfrm>
        </p:grpSpPr>
        <p:sp>
          <p:nvSpPr>
            <p:cNvPr id="1950" name="Google Shape;1950;p14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4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4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4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4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4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14"/>
          <p:cNvGrpSpPr/>
          <p:nvPr/>
        </p:nvGrpSpPr>
        <p:grpSpPr>
          <a:xfrm rot="10800000" flipH="1">
            <a:off x="3517924" y="4893172"/>
            <a:ext cx="552625" cy="427606"/>
            <a:chOff x="2595525" y="274425"/>
            <a:chExt cx="444125" cy="388450"/>
          </a:xfrm>
        </p:grpSpPr>
        <p:sp>
          <p:nvSpPr>
            <p:cNvPr id="1957" name="Google Shape;1957;p14"/>
            <p:cNvSpPr/>
            <p:nvPr/>
          </p:nvSpPr>
          <p:spPr>
            <a:xfrm>
              <a:off x="2606125" y="291075"/>
              <a:ext cx="417675" cy="354125"/>
            </a:xfrm>
            <a:custGeom>
              <a:avLst/>
              <a:gdLst/>
              <a:ahLst/>
              <a:cxnLst/>
              <a:rect l="l" t="t" r="r" b="b"/>
              <a:pathLst>
                <a:path w="16707" h="14165" extrusionOk="0">
                  <a:moveTo>
                    <a:pt x="14193" y="1"/>
                  </a:moveTo>
                  <a:cubicBezTo>
                    <a:pt x="10197" y="732"/>
                    <a:pt x="6018" y="1352"/>
                    <a:pt x="1933" y="1352"/>
                  </a:cubicBezTo>
                  <a:cubicBezTo>
                    <a:pt x="1286" y="1352"/>
                    <a:pt x="642" y="1336"/>
                    <a:pt x="0" y="1303"/>
                  </a:cubicBezTo>
                  <a:lnTo>
                    <a:pt x="0" y="1303"/>
                  </a:lnTo>
                  <a:cubicBezTo>
                    <a:pt x="727" y="4177"/>
                    <a:pt x="2814" y="6901"/>
                    <a:pt x="4690" y="9111"/>
                  </a:cubicBezTo>
                  <a:cubicBezTo>
                    <a:pt x="6477" y="11198"/>
                    <a:pt x="8625" y="13075"/>
                    <a:pt x="11288" y="13862"/>
                  </a:cubicBezTo>
                  <a:cubicBezTo>
                    <a:pt x="11882" y="14042"/>
                    <a:pt x="12546" y="14165"/>
                    <a:pt x="13202" y="14165"/>
                  </a:cubicBezTo>
                  <a:cubicBezTo>
                    <a:pt x="13982" y="14165"/>
                    <a:pt x="14750" y="13990"/>
                    <a:pt x="15375" y="13530"/>
                  </a:cubicBezTo>
                  <a:cubicBezTo>
                    <a:pt x="16706" y="12590"/>
                    <a:pt x="16525" y="10382"/>
                    <a:pt x="16493" y="8898"/>
                  </a:cubicBezTo>
                  <a:cubicBezTo>
                    <a:pt x="16372" y="5722"/>
                    <a:pt x="15496" y="2877"/>
                    <a:pt x="14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4"/>
            <p:cNvSpPr/>
            <p:nvPr/>
          </p:nvSpPr>
          <p:spPr>
            <a:xfrm>
              <a:off x="2595525" y="274425"/>
              <a:ext cx="444125" cy="388450"/>
            </a:xfrm>
            <a:custGeom>
              <a:avLst/>
              <a:gdLst/>
              <a:ahLst/>
              <a:cxnLst/>
              <a:rect l="l" t="t" r="r" b="b"/>
              <a:pathLst>
                <a:path w="17765" h="15538" extrusionOk="0">
                  <a:moveTo>
                    <a:pt x="14617" y="667"/>
                  </a:moveTo>
                  <a:cubicBezTo>
                    <a:pt x="15920" y="3543"/>
                    <a:pt x="16796" y="6388"/>
                    <a:pt x="16917" y="9564"/>
                  </a:cubicBezTo>
                  <a:cubicBezTo>
                    <a:pt x="16949" y="11048"/>
                    <a:pt x="17130" y="13256"/>
                    <a:pt x="15799" y="14196"/>
                  </a:cubicBezTo>
                  <a:cubicBezTo>
                    <a:pt x="15174" y="14656"/>
                    <a:pt x="14406" y="14831"/>
                    <a:pt x="13626" y="14831"/>
                  </a:cubicBezTo>
                  <a:cubicBezTo>
                    <a:pt x="12970" y="14831"/>
                    <a:pt x="12306" y="14708"/>
                    <a:pt x="11712" y="14528"/>
                  </a:cubicBezTo>
                  <a:cubicBezTo>
                    <a:pt x="9049" y="13741"/>
                    <a:pt x="6901" y="11864"/>
                    <a:pt x="5114" y="9777"/>
                  </a:cubicBezTo>
                  <a:cubicBezTo>
                    <a:pt x="3238" y="7567"/>
                    <a:pt x="1151" y="4843"/>
                    <a:pt x="424" y="1969"/>
                  </a:cubicBezTo>
                  <a:lnTo>
                    <a:pt x="424" y="1969"/>
                  </a:lnTo>
                  <a:cubicBezTo>
                    <a:pt x="1066" y="2002"/>
                    <a:pt x="1710" y="2018"/>
                    <a:pt x="2357" y="2018"/>
                  </a:cubicBezTo>
                  <a:cubicBezTo>
                    <a:pt x="6442" y="2018"/>
                    <a:pt x="10621" y="1398"/>
                    <a:pt x="14617" y="667"/>
                  </a:cubicBezTo>
                  <a:close/>
                  <a:moveTo>
                    <a:pt x="14709" y="1"/>
                  </a:moveTo>
                  <a:cubicBezTo>
                    <a:pt x="10158" y="660"/>
                    <a:pt x="5582" y="1616"/>
                    <a:pt x="979" y="1616"/>
                  </a:cubicBezTo>
                  <a:cubicBezTo>
                    <a:pt x="714" y="1616"/>
                    <a:pt x="448" y="1613"/>
                    <a:pt x="182" y="1606"/>
                  </a:cubicBezTo>
                  <a:cubicBezTo>
                    <a:pt x="30" y="1606"/>
                    <a:pt x="1" y="1756"/>
                    <a:pt x="30" y="1848"/>
                  </a:cubicBezTo>
                  <a:cubicBezTo>
                    <a:pt x="727" y="5177"/>
                    <a:pt x="3117" y="8385"/>
                    <a:pt x="5327" y="10896"/>
                  </a:cubicBezTo>
                  <a:cubicBezTo>
                    <a:pt x="7293" y="13135"/>
                    <a:pt x="10077" y="15314"/>
                    <a:pt x="13196" y="15527"/>
                  </a:cubicBezTo>
                  <a:cubicBezTo>
                    <a:pt x="13314" y="15534"/>
                    <a:pt x="13432" y="15537"/>
                    <a:pt x="13551" y="15537"/>
                  </a:cubicBezTo>
                  <a:cubicBezTo>
                    <a:pt x="14565" y="15537"/>
                    <a:pt x="15618" y="15295"/>
                    <a:pt x="16404" y="14620"/>
                  </a:cubicBezTo>
                  <a:cubicBezTo>
                    <a:pt x="17462" y="13741"/>
                    <a:pt x="17523" y="12380"/>
                    <a:pt x="17583" y="11109"/>
                  </a:cubicBezTo>
                  <a:cubicBezTo>
                    <a:pt x="17765" y="7385"/>
                    <a:pt x="16949" y="3390"/>
                    <a:pt x="15041" y="153"/>
                  </a:cubicBezTo>
                  <a:cubicBezTo>
                    <a:pt x="14980" y="32"/>
                    <a:pt x="14891" y="1"/>
                    <a:pt x="1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9" name="Google Shape;1959;p14"/>
          <p:cNvGrpSpPr/>
          <p:nvPr/>
        </p:nvGrpSpPr>
        <p:grpSpPr>
          <a:xfrm rot="10800000" flipH="1">
            <a:off x="1778144" y="4375081"/>
            <a:ext cx="1626829" cy="904858"/>
            <a:chOff x="1197325" y="311525"/>
            <a:chExt cx="1307425" cy="822000"/>
          </a:xfrm>
        </p:grpSpPr>
        <p:sp>
          <p:nvSpPr>
            <p:cNvPr id="1960" name="Google Shape;1960;p14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4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4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4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4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4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Google Shape;1966;p14"/>
          <p:cNvGrpSpPr/>
          <p:nvPr/>
        </p:nvGrpSpPr>
        <p:grpSpPr>
          <a:xfrm rot="10800000" flipH="1">
            <a:off x="-134375" y="-457367"/>
            <a:ext cx="1546525" cy="1078375"/>
            <a:chOff x="427825" y="4292025"/>
            <a:chExt cx="1546525" cy="1078375"/>
          </a:xfrm>
        </p:grpSpPr>
        <p:sp>
          <p:nvSpPr>
            <p:cNvPr id="1967" name="Google Shape;1967;p14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4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4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4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4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4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4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4" name="Google Shape;1974;p14"/>
          <p:cNvGrpSpPr/>
          <p:nvPr/>
        </p:nvGrpSpPr>
        <p:grpSpPr>
          <a:xfrm rot="10800000" flipH="1">
            <a:off x="780571" y="4723322"/>
            <a:ext cx="902845" cy="767322"/>
            <a:chOff x="5388125" y="4288200"/>
            <a:chExt cx="472150" cy="759725"/>
          </a:xfrm>
        </p:grpSpPr>
        <p:sp>
          <p:nvSpPr>
            <p:cNvPr id="1975" name="Google Shape;1975;p14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4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4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4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4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4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4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3" name="Google Shape;1983;p14"/>
          <p:cNvGrpSpPr/>
          <p:nvPr/>
        </p:nvGrpSpPr>
        <p:grpSpPr>
          <a:xfrm rot="10800000" flipH="1">
            <a:off x="6969470" y="4662852"/>
            <a:ext cx="830912" cy="696053"/>
            <a:chOff x="4685275" y="4213825"/>
            <a:chExt cx="601500" cy="503875"/>
          </a:xfrm>
        </p:grpSpPr>
        <p:sp>
          <p:nvSpPr>
            <p:cNvPr id="1984" name="Google Shape;1984;p14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4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6" name="Google Shape;1986;p14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1987" name="Google Shape;1987;p14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4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4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4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4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5" name="Google Shape;1995;p14"/>
          <p:cNvGrpSpPr/>
          <p:nvPr/>
        </p:nvGrpSpPr>
        <p:grpSpPr>
          <a:xfrm rot="8958771" flipH="1">
            <a:off x="7880931" y="4598761"/>
            <a:ext cx="591310" cy="864049"/>
            <a:chOff x="716850" y="3125000"/>
            <a:chExt cx="525100" cy="767300"/>
          </a:xfrm>
        </p:grpSpPr>
        <p:sp>
          <p:nvSpPr>
            <p:cNvPr id="1996" name="Google Shape;1996;p14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4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4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4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4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4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14"/>
          <p:cNvGrpSpPr/>
          <p:nvPr/>
        </p:nvGrpSpPr>
        <p:grpSpPr>
          <a:xfrm rot="10115011" flipH="1">
            <a:off x="8297766" y="3481997"/>
            <a:ext cx="484476" cy="712646"/>
            <a:chOff x="2370050" y="679025"/>
            <a:chExt cx="389350" cy="647400"/>
          </a:xfrm>
        </p:grpSpPr>
        <p:sp>
          <p:nvSpPr>
            <p:cNvPr id="2003" name="Google Shape;2003;p14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4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4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4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4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4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11" name="Google Shape;2011;p15"/>
          <p:cNvGrpSpPr/>
          <p:nvPr/>
        </p:nvGrpSpPr>
        <p:grpSpPr>
          <a:xfrm rot="10800000" flipH="1">
            <a:off x="-313127" y="866036"/>
            <a:ext cx="815465" cy="3243027"/>
            <a:chOff x="410375" y="665675"/>
            <a:chExt cx="724150" cy="2879875"/>
          </a:xfrm>
        </p:grpSpPr>
        <p:sp>
          <p:nvSpPr>
            <p:cNvPr id="2012" name="Google Shape;2012;p15"/>
            <p:cNvSpPr/>
            <p:nvPr/>
          </p:nvSpPr>
          <p:spPr>
            <a:xfrm>
              <a:off x="485325" y="2383850"/>
              <a:ext cx="186925" cy="440375"/>
            </a:xfrm>
            <a:custGeom>
              <a:avLst/>
              <a:gdLst/>
              <a:ahLst/>
              <a:cxnLst/>
              <a:rect l="l" t="t" r="r" b="b"/>
              <a:pathLst>
                <a:path w="7477" h="17615" extrusionOk="0">
                  <a:moveTo>
                    <a:pt x="0" y="1"/>
                  </a:moveTo>
                  <a:cubicBezTo>
                    <a:pt x="0" y="5872"/>
                    <a:pt x="61" y="11743"/>
                    <a:pt x="92" y="17614"/>
                  </a:cubicBezTo>
                  <a:cubicBezTo>
                    <a:pt x="2392" y="17162"/>
                    <a:pt x="4450" y="15617"/>
                    <a:pt x="5690" y="13651"/>
                  </a:cubicBezTo>
                  <a:cubicBezTo>
                    <a:pt x="7477" y="10835"/>
                    <a:pt x="5751" y="8111"/>
                    <a:pt x="3814" y="5993"/>
                  </a:cubicBezTo>
                  <a:cubicBezTo>
                    <a:pt x="2211" y="4209"/>
                    <a:pt x="787" y="224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462625" y="1433550"/>
              <a:ext cx="295100" cy="1476925"/>
            </a:xfrm>
            <a:custGeom>
              <a:avLst/>
              <a:gdLst/>
              <a:ahLst/>
              <a:cxnLst/>
              <a:rect l="l" t="t" r="r" b="b"/>
              <a:pathLst>
                <a:path w="11804" h="59077" extrusionOk="0">
                  <a:moveTo>
                    <a:pt x="243" y="1"/>
                  </a:moveTo>
                  <a:cubicBezTo>
                    <a:pt x="243" y="1332"/>
                    <a:pt x="153" y="2695"/>
                    <a:pt x="0" y="4027"/>
                  </a:cubicBezTo>
                  <a:cubicBezTo>
                    <a:pt x="1364" y="4995"/>
                    <a:pt x="2877" y="4661"/>
                    <a:pt x="4359" y="5327"/>
                  </a:cubicBezTo>
                  <a:cubicBezTo>
                    <a:pt x="5569" y="5872"/>
                    <a:pt x="6448" y="7114"/>
                    <a:pt x="6659" y="8414"/>
                  </a:cubicBezTo>
                  <a:cubicBezTo>
                    <a:pt x="6932" y="10109"/>
                    <a:pt x="6053" y="11864"/>
                    <a:pt x="5237" y="13317"/>
                  </a:cubicBezTo>
                  <a:cubicBezTo>
                    <a:pt x="4419" y="14830"/>
                    <a:pt x="3361" y="16343"/>
                    <a:pt x="2029" y="17464"/>
                  </a:cubicBezTo>
                  <a:cubicBezTo>
                    <a:pt x="1969" y="23396"/>
                    <a:pt x="940" y="29296"/>
                    <a:pt x="908" y="35260"/>
                  </a:cubicBezTo>
                  <a:cubicBezTo>
                    <a:pt x="940" y="35289"/>
                    <a:pt x="969" y="35320"/>
                    <a:pt x="969" y="35381"/>
                  </a:cubicBezTo>
                  <a:cubicBezTo>
                    <a:pt x="1485" y="38013"/>
                    <a:pt x="2574" y="40373"/>
                    <a:pt x="4269" y="42431"/>
                  </a:cubicBezTo>
                  <a:cubicBezTo>
                    <a:pt x="5540" y="43976"/>
                    <a:pt x="6993" y="45307"/>
                    <a:pt x="7688" y="47244"/>
                  </a:cubicBezTo>
                  <a:cubicBezTo>
                    <a:pt x="9172" y="51389"/>
                    <a:pt x="4995" y="55626"/>
                    <a:pt x="1029" y="56142"/>
                  </a:cubicBezTo>
                  <a:lnTo>
                    <a:pt x="1029" y="59077"/>
                  </a:lnTo>
                  <a:cubicBezTo>
                    <a:pt x="3240" y="57716"/>
                    <a:pt x="5690" y="56808"/>
                    <a:pt x="7748" y="55263"/>
                  </a:cubicBezTo>
                  <a:cubicBezTo>
                    <a:pt x="10261" y="53447"/>
                    <a:pt x="11804" y="50663"/>
                    <a:pt x="11561" y="47516"/>
                  </a:cubicBezTo>
                  <a:cubicBezTo>
                    <a:pt x="11351" y="44763"/>
                    <a:pt x="9624" y="42644"/>
                    <a:pt x="7990" y="40586"/>
                  </a:cubicBezTo>
                  <a:cubicBezTo>
                    <a:pt x="6690" y="38920"/>
                    <a:pt x="5540" y="37226"/>
                    <a:pt x="4722" y="35260"/>
                  </a:cubicBezTo>
                  <a:cubicBezTo>
                    <a:pt x="3058" y="31173"/>
                    <a:pt x="2845" y="26452"/>
                    <a:pt x="4237" y="22215"/>
                  </a:cubicBezTo>
                  <a:cubicBezTo>
                    <a:pt x="4995" y="19946"/>
                    <a:pt x="6295" y="17949"/>
                    <a:pt x="7356" y="15799"/>
                  </a:cubicBezTo>
                  <a:cubicBezTo>
                    <a:pt x="8474" y="13620"/>
                    <a:pt x="9353" y="11259"/>
                    <a:pt x="9777" y="8809"/>
                  </a:cubicBezTo>
                  <a:cubicBezTo>
                    <a:pt x="10745" y="2845"/>
                    <a:pt x="4269" y="2119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430125" y="1028000"/>
              <a:ext cx="562150" cy="2181375"/>
            </a:xfrm>
            <a:custGeom>
              <a:avLst/>
              <a:gdLst/>
              <a:ahLst/>
              <a:cxnLst/>
              <a:rect l="l" t="t" r="r" b="b"/>
              <a:pathLst>
                <a:path w="22486" h="87255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3451"/>
                    <a:pt x="787" y="6175"/>
                    <a:pt x="1179" y="8959"/>
                  </a:cubicBezTo>
                  <a:cubicBezTo>
                    <a:pt x="3358" y="11865"/>
                    <a:pt x="6840" y="12954"/>
                    <a:pt x="10017" y="14378"/>
                  </a:cubicBezTo>
                  <a:cubicBezTo>
                    <a:pt x="12711" y="15588"/>
                    <a:pt x="15798" y="17283"/>
                    <a:pt x="16767" y="20278"/>
                  </a:cubicBezTo>
                  <a:cubicBezTo>
                    <a:pt x="17735" y="23365"/>
                    <a:pt x="15980" y="26512"/>
                    <a:pt x="14709" y="29236"/>
                  </a:cubicBezTo>
                  <a:cubicBezTo>
                    <a:pt x="13377" y="32202"/>
                    <a:pt x="12106" y="35229"/>
                    <a:pt x="11348" y="38408"/>
                  </a:cubicBezTo>
                  <a:cubicBezTo>
                    <a:pt x="10622" y="41524"/>
                    <a:pt x="10411" y="44792"/>
                    <a:pt x="11046" y="47971"/>
                  </a:cubicBezTo>
                  <a:cubicBezTo>
                    <a:pt x="11803" y="51632"/>
                    <a:pt x="13619" y="54750"/>
                    <a:pt x="15827" y="57685"/>
                  </a:cubicBezTo>
                  <a:cubicBezTo>
                    <a:pt x="17583" y="60016"/>
                    <a:pt x="19309" y="63072"/>
                    <a:pt x="18914" y="66098"/>
                  </a:cubicBezTo>
                  <a:cubicBezTo>
                    <a:pt x="18583" y="68732"/>
                    <a:pt x="16614" y="70759"/>
                    <a:pt x="14467" y="72122"/>
                  </a:cubicBezTo>
                  <a:cubicBezTo>
                    <a:pt x="12530" y="73362"/>
                    <a:pt x="10440" y="74330"/>
                    <a:pt x="8503" y="75572"/>
                  </a:cubicBezTo>
                  <a:cubicBezTo>
                    <a:pt x="5993" y="77175"/>
                    <a:pt x="3964" y="79143"/>
                    <a:pt x="2421" y="81685"/>
                  </a:cubicBezTo>
                  <a:cubicBezTo>
                    <a:pt x="2421" y="83530"/>
                    <a:pt x="2450" y="85378"/>
                    <a:pt x="2482" y="87254"/>
                  </a:cubicBezTo>
                  <a:cubicBezTo>
                    <a:pt x="3298" y="84893"/>
                    <a:pt x="4206" y="82593"/>
                    <a:pt x="5993" y="80778"/>
                  </a:cubicBezTo>
                  <a:cubicBezTo>
                    <a:pt x="8745" y="78022"/>
                    <a:pt x="12135" y="76298"/>
                    <a:pt x="15464" y="74330"/>
                  </a:cubicBezTo>
                  <a:cubicBezTo>
                    <a:pt x="19156" y="72122"/>
                    <a:pt x="22485" y="69064"/>
                    <a:pt x="21941" y="64374"/>
                  </a:cubicBezTo>
                  <a:cubicBezTo>
                    <a:pt x="21456" y="60077"/>
                    <a:pt x="18522" y="57292"/>
                    <a:pt x="16343" y="53811"/>
                  </a:cubicBezTo>
                  <a:cubicBezTo>
                    <a:pt x="14406" y="50634"/>
                    <a:pt x="13588" y="46821"/>
                    <a:pt x="13769" y="43097"/>
                  </a:cubicBezTo>
                  <a:cubicBezTo>
                    <a:pt x="13951" y="38831"/>
                    <a:pt x="15706" y="35229"/>
                    <a:pt x="17190" y="31294"/>
                  </a:cubicBezTo>
                  <a:cubicBezTo>
                    <a:pt x="18280" y="28360"/>
                    <a:pt x="19943" y="25091"/>
                    <a:pt x="20064" y="21912"/>
                  </a:cubicBezTo>
                  <a:cubicBezTo>
                    <a:pt x="20217" y="17646"/>
                    <a:pt x="16585" y="15194"/>
                    <a:pt x="13256" y="13349"/>
                  </a:cubicBezTo>
                  <a:cubicBezTo>
                    <a:pt x="7838" y="10351"/>
                    <a:pt x="2724" y="569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432350" y="704975"/>
              <a:ext cx="677225" cy="2764675"/>
            </a:xfrm>
            <a:custGeom>
              <a:avLst/>
              <a:gdLst/>
              <a:ahLst/>
              <a:cxnLst/>
              <a:rect l="l" t="t" r="r" b="b"/>
              <a:pathLst>
                <a:path w="27089" h="110587" extrusionOk="0">
                  <a:moveTo>
                    <a:pt x="2846" y="0"/>
                  </a:moveTo>
                  <a:cubicBezTo>
                    <a:pt x="1425" y="3601"/>
                    <a:pt x="335" y="7232"/>
                    <a:pt x="1" y="11077"/>
                  </a:cubicBezTo>
                  <a:cubicBezTo>
                    <a:pt x="32" y="11106"/>
                    <a:pt x="32" y="11138"/>
                    <a:pt x="61" y="11167"/>
                  </a:cubicBezTo>
                  <a:cubicBezTo>
                    <a:pt x="1788" y="15404"/>
                    <a:pt x="4662" y="18491"/>
                    <a:pt x="7991" y="21578"/>
                  </a:cubicBezTo>
                  <a:cubicBezTo>
                    <a:pt x="9596" y="23062"/>
                    <a:pt x="11230" y="24301"/>
                    <a:pt x="13167" y="25391"/>
                  </a:cubicBezTo>
                  <a:cubicBezTo>
                    <a:pt x="14983" y="26420"/>
                    <a:pt x="16767" y="27420"/>
                    <a:pt x="18220" y="28933"/>
                  </a:cubicBezTo>
                  <a:cubicBezTo>
                    <a:pt x="20309" y="31081"/>
                    <a:pt x="21065" y="33744"/>
                    <a:pt x="20430" y="36681"/>
                  </a:cubicBezTo>
                  <a:cubicBezTo>
                    <a:pt x="20128" y="38194"/>
                    <a:pt x="19523" y="39615"/>
                    <a:pt x="18978" y="41039"/>
                  </a:cubicBezTo>
                  <a:cubicBezTo>
                    <a:pt x="18281" y="42884"/>
                    <a:pt x="17675" y="44731"/>
                    <a:pt x="16920" y="46515"/>
                  </a:cubicBezTo>
                  <a:cubicBezTo>
                    <a:pt x="15164" y="50663"/>
                    <a:pt x="13922" y="54779"/>
                    <a:pt x="14438" y="59318"/>
                  </a:cubicBezTo>
                  <a:cubicBezTo>
                    <a:pt x="14709" y="61497"/>
                    <a:pt x="15346" y="63645"/>
                    <a:pt x="16375" y="65582"/>
                  </a:cubicBezTo>
                  <a:cubicBezTo>
                    <a:pt x="17344" y="67369"/>
                    <a:pt x="18704" y="68850"/>
                    <a:pt x="19854" y="70545"/>
                  </a:cubicBezTo>
                  <a:cubicBezTo>
                    <a:pt x="21702" y="73300"/>
                    <a:pt x="23062" y="76751"/>
                    <a:pt x="22396" y="80109"/>
                  </a:cubicBezTo>
                  <a:cubicBezTo>
                    <a:pt x="21670" y="83619"/>
                    <a:pt x="18765" y="85919"/>
                    <a:pt x="15859" y="87646"/>
                  </a:cubicBezTo>
                  <a:cubicBezTo>
                    <a:pt x="12591" y="89551"/>
                    <a:pt x="9233" y="91185"/>
                    <a:pt x="6477" y="93820"/>
                  </a:cubicBezTo>
                  <a:cubicBezTo>
                    <a:pt x="4330" y="95846"/>
                    <a:pt x="3390" y="98480"/>
                    <a:pt x="2422" y="101204"/>
                  </a:cubicBezTo>
                  <a:cubicBezTo>
                    <a:pt x="2422" y="102746"/>
                    <a:pt x="2453" y="104291"/>
                    <a:pt x="2483" y="105833"/>
                  </a:cubicBezTo>
                  <a:cubicBezTo>
                    <a:pt x="2514" y="107407"/>
                    <a:pt x="2543" y="109012"/>
                    <a:pt x="2604" y="110586"/>
                  </a:cubicBezTo>
                  <a:cubicBezTo>
                    <a:pt x="3330" y="106681"/>
                    <a:pt x="4572" y="102807"/>
                    <a:pt x="6751" y="99509"/>
                  </a:cubicBezTo>
                  <a:cubicBezTo>
                    <a:pt x="8656" y="96604"/>
                    <a:pt x="11199" y="94243"/>
                    <a:pt x="14104" y="92367"/>
                  </a:cubicBezTo>
                  <a:cubicBezTo>
                    <a:pt x="16223" y="90975"/>
                    <a:pt x="18554" y="89885"/>
                    <a:pt x="20733" y="88554"/>
                  </a:cubicBezTo>
                  <a:cubicBezTo>
                    <a:pt x="23607" y="86767"/>
                    <a:pt x="25544" y="84346"/>
                    <a:pt x="26391" y="80988"/>
                  </a:cubicBezTo>
                  <a:cubicBezTo>
                    <a:pt x="27089" y="78172"/>
                    <a:pt x="26876" y="75116"/>
                    <a:pt x="25423" y="72574"/>
                  </a:cubicBezTo>
                  <a:cubicBezTo>
                    <a:pt x="24062" y="70182"/>
                    <a:pt x="21791" y="68427"/>
                    <a:pt x="20338" y="66066"/>
                  </a:cubicBezTo>
                  <a:cubicBezTo>
                    <a:pt x="17857" y="61982"/>
                    <a:pt x="16949" y="56987"/>
                    <a:pt x="17707" y="52266"/>
                  </a:cubicBezTo>
                  <a:cubicBezTo>
                    <a:pt x="18130" y="49694"/>
                    <a:pt x="19099" y="47363"/>
                    <a:pt x="20370" y="45123"/>
                  </a:cubicBezTo>
                  <a:cubicBezTo>
                    <a:pt x="21823" y="42641"/>
                    <a:pt x="23578" y="40220"/>
                    <a:pt x="24333" y="37407"/>
                  </a:cubicBezTo>
                  <a:cubicBezTo>
                    <a:pt x="25091" y="34562"/>
                    <a:pt x="24757" y="31354"/>
                    <a:pt x="23033" y="28933"/>
                  </a:cubicBezTo>
                  <a:cubicBezTo>
                    <a:pt x="21367" y="26541"/>
                    <a:pt x="18644" y="25180"/>
                    <a:pt x="16223" y="23667"/>
                  </a:cubicBezTo>
                  <a:cubicBezTo>
                    <a:pt x="8083" y="18643"/>
                    <a:pt x="2906" y="9564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462625" y="1273950"/>
              <a:ext cx="437350" cy="1762125"/>
            </a:xfrm>
            <a:custGeom>
              <a:avLst/>
              <a:gdLst/>
              <a:ahLst/>
              <a:cxnLst/>
              <a:rect l="l" t="t" r="r" b="b"/>
              <a:pathLst>
                <a:path w="17494" h="70485" extrusionOk="0">
                  <a:moveTo>
                    <a:pt x="0" y="0"/>
                  </a:moveTo>
                  <a:cubicBezTo>
                    <a:pt x="0" y="182"/>
                    <a:pt x="32" y="332"/>
                    <a:pt x="32" y="513"/>
                  </a:cubicBezTo>
                  <a:cubicBezTo>
                    <a:pt x="182" y="2119"/>
                    <a:pt x="243" y="3753"/>
                    <a:pt x="274" y="5416"/>
                  </a:cubicBezTo>
                  <a:cubicBezTo>
                    <a:pt x="4359" y="7232"/>
                    <a:pt x="11048" y="8595"/>
                    <a:pt x="10685" y="14345"/>
                  </a:cubicBezTo>
                  <a:cubicBezTo>
                    <a:pt x="10532" y="16706"/>
                    <a:pt x="9624" y="19067"/>
                    <a:pt x="8688" y="21214"/>
                  </a:cubicBezTo>
                  <a:cubicBezTo>
                    <a:pt x="7537" y="23877"/>
                    <a:pt x="5782" y="26238"/>
                    <a:pt x="4903" y="29022"/>
                  </a:cubicBezTo>
                  <a:cubicBezTo>
                    <a:pt x="3208" y="34409"/>
                    <a:pt x="4177" y="40462"/>
                    <a:pt x="7445" y="45033"/>
                  </a:cubicBezTo>
                  <a:cubicBezTo>
                    <a:pt x="8869" y="47060"/>
                    <a:pt x="10685" y="48847"/>
                    <a:pt x="11653" y="51147"/>
                  </a:cubicBezTo>
                  <a:cubicBezTo>
                    <a:pt x="12469" y="53144"/>
                    <a:pt x="12530" y="55413"/>
                    <a:pt x="11835" y="57442"/>
                  </a:cubicBezTo>
                  <a:cubicBezTo>
                    <a:pt x="10201" y="62223"/>
                    <a:pt x="5056" y="63797"/>
                    <a:pt x="1061" y="66037"/>
                  </a:cubicBezTo>
                  <a:lnTo>
                    <a:pt x="1061" y="68216"/>
                  </a:lnTo>
                  <a:cubicBezTo>
                    <a:pt x="1090" y="68971"/>
                    <a:pt x="1090" y="69729"/>
                    <a:pt x="1090" y="70484"/>
                  </a:cubicBezTo>
                  <a:cubicBezTo>
                    <a:pt x="3390" y="66247"/>
                    <a:pt x="8414" y="64189"/>
                    <a:pt x="12380" y="61800"/>
                  </a:cubicBezTo>
                  <a:cubicBezTo>
                    <a:pt x="15346" y="60013"/>
                    <a:pt x="17493" y="57229"/>
                    <a:pt x="16585" y="53597"/>
                  </a:cubicBezTo>
                  <a:cubicBezTo>
                    <a:pt x="15648" y="49815"/>
                    <a:pt x="12622" y="47120"/>
                    <a:pt x="10896" y="43731"/>
                  </a:cubicBezTo>
                  <a:cubicBezTo>
                    <a:pt x="8293" y="38617"/>
                    <a:pt x="8022" y="32988"/>
                    <a:pt x="9474" y="27509"/>
                  </a:cubicBezTo>
                  <a:cubicBezTo>
                    <a:pt x="10201" y="24635"/>
                    <a:pt x="11351" y="21880"/>
                    <a:pt x="12590" y="19188"/>
                  </a:cubicBezTo>
                  <a:cubicBezTo>
                    <a:pt x="14164" y="15737"/>
                    <a:pt x="16404" y="11682"/>
                    <a:pt x="13288" y="8382"/>
                  </a:cubicBezTo>
                  <a:cubicBezTo>
                    <a:pt x="9595" y="4448"/>
                    <a:pt x="3511" y="41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410375" y="665675"/>
              <a:ext cx="724150" cy="2879875"/>
            </a:xfrm>
            <a:custGeom>
              <a:avLst/>
              <a:gdLst/>
              <a:ahLst/>
              <a:cxnLst/>
              <a:rect l="l" t="t" r="r" b="b"/>
              <a:pathLst>
                <a:path w="28966" h="115195" extrusionOk="0">
                  <a:moveTo>
                    <a:pt x="2998" y="68728"/>
                  </a:moveTo>
                  <a:lnTo>
                    <a:pt x="2998" y="68728"/>
                  </a:lnTo>
                  <a:cubicBezTo>
                    <a:pt x="3785" y="70967"/>
                    <a:pt x="5209" y="72936"/>
                    <a:pt x="6812" y="74720"/>
                  </a:cubicBezTo>
                  <a:cubicBezTo>
                    <a:pt x="8749" y="76838"/>
                    <a:pt x="10475" y="79562"/>
                    <a:pt x="8688" y="82378"/>
                  </a:cubicBezTo>
                  <a:cubicBezTo>
                    <a:pt x="7448" y="84344"/>
                    <a:pt x="5390" y="85889"/>
                    <a:pt x="3090" y="86341"/>
                  </a:cubicBezTo>
                  <a:cubicBezTo>
                    <a:pt x="3059" y="80470"/>
                    <a:pt x="2998" y="74599"/>
                    <a:pt x="2998" y="68728"/>
                  </a:cubicBezTo>
                  <a:close/>
                  <a:moveTo>
                    <a:pt x="2333" y="30716"/>
                  </a:moveTo>
                  <a:cubicBezTo>
                    <a:pt x="6359" y="32834"/>
                    <a:pt x="12835" y="33560"/>
                    <a:pt x="11867" y="39524"/>
                  </a:cubicBezTo>
                  <a:cubicBezTo>
                    <a:pt x="11443" y="41974"/>
                    <a:pt x="10564" y="44335"/>
                    <a:pt x="9446" y="46514"/>
                  </a:cubicBezTo>
                  <a:cubicBezTo>
                    <a:pt x="8385" y="48664"/>
                    <a:pt x="7085" y="50661"/>
                    <a:pt x="6327" y="52930"/>
                  </a:cubicBezTo>
                  <a:cubicBezTo>
                    <a:pt x="4935" y="57167"/>
                    <a:pt x="5148" y="61888"/>
                    <a:pt x="6812" y="65975"/>
                  </a:cubicBezTo>
                  <a:cubicBezTo>
                    <a:pt x="7630" y="67941"/>
                    <a:pt x="8780" y="69635"/>
                    <a:pt x="10080" y="71301"/>
                  </a:cubicBezTo>
                  <a:cubicBezTo>
                    <a:pt x="11714" y="73359"/>
                    <a:pt x="13441" y="75478"/>
                    <a:pt x="13651" y="78231"/>
                  </a:cubicBezTo>
                  <a:cubicBezTo>
                    <a:pt x="13894" y="81378"/>
                    <a:pt x="12351" y="84162"/>
                    <a:pt x="9838" y="85978"/>
                  </a:cubicBezTo>
                  <a:cubicBezTo>
                    <a:pt x="7780" y="87523"/>
                    <a:pt x="5330" y="88431"/>
                    <a:pt x="3119" y="89792"/>
                  </a:cubicBezTo>
                  <a:lnTo>
                    <a:pt x="3119" y="86857"/>
                  </a:lnTo>
                  <a:cubicBezTo>
                    <a:pt x="7085" y="86341"/>
                    <a:pt x="11262" y="82104"/>
                    <a:pt x="9778" y="77959"/>
                  </a:cubicBezTo>
                  <a:cubicBezTo>
                    <a:pt x="9083" y="76022"/>
                    <a:pt x="7630" y="74691"/>
                    <a:pt x="6359" y="73146"/>
                  </a:cubicBezTo>
                  <a:cubicBezTo>
                    <a:pt x="4664" y="71088"/>
                    <a:pt x="3575" y="68728"/>
                    <a:pt x="3059" y="66096"/>
                  </a:cubicBezTo>
                  <a:cubicBezTo>
                    <a:pt x="3059" y="66035"/>
                    <a:pt x="3030" y="66004"/>
                    <a:pt x="2998" y="65975"/>
                  </a:cubicBezTo>
                  <a:cubicBezTo>
                    <a:pt x="3030" y="60011"/>
                    <a:pt x="4059" y="54111"/>
                    <a:pt x="4119" y="48179"/>
                  </a:cubicBezTo>
                  <a:cubicBezTo>
                    <a:pt x="5451" y="47058"/>
                    <a:pt x="6509" y="45545"/>
                    <a:pt x="7327" y="44032"/>
                  </a:cubicBezTo>
                  <a:cubicBezTo>
                    <a:pt x="8143" y="42579"/>
                    <a:pt x="9022" y="40824"/>
                    <a:pt x="8749" y="39129"/>
                  </a:cubicBezTo>
                  <a:cubicBezTo>
                    <a:pt x="8538" y="37829"/>
                    <a:pt x="7659" y="36587"/>
                    <a:pt x="6449" y="36042"/>
                  </a:cubicBezTo>
                  <a:cubicBezTo>
                    <a:pt x="4967" y="35376"/>
                    <a:pt x="3454" y="35710"/>
                    <a:pt x="2090" y="34742"/>
                  </a:cubicBezTo>
                  <a:cubicBezTo>
                    <a:pt x="2243" y="33410"/>
                    <a:pt x="2333" y="32047"/>
                    <a:pt x="2333" y="30716"/>
                  </a:cubicBezTo>
                  <a:close/>
                  <a:moveTo>
                    <a:pt x="2090" y="24331"/>
                  </a:moveTo>
                  <a:lnTo>
                    <a:pt x="2090" y="24331"/>
                  </a:lnTo>
                  <a:cubicBezTo>
                    <a:pt x="5601" y="28447"/>
                    <a:pt x="11685" y="28779"/>
                    <a:pt x="15378" y="32713"/>
                  </a:cubicBezTo>
                  <a:cubicBezTo>
                    <a:pt x="18494" y="36013"/>
                    <a:pt x="16254" y="40068"/>
                    <a:pt x="14680" y="43519"/>
                  </a:cubicBezTo>
                  <a:cubicBezTo>
                    <a:pt x="13441" y="46211"/>
                    <a:pt x="12291" y="48966"/>
                    <a:pt x="11564" y="51840"/>
                  </a:cubicBezTo>
                  <a:cubicBezTo>
                    <a:pt x="10112" y="57319"/>
                    <a:pt x="10383" y="62948"/>
                    <a:pt x="12986" y="68062"/>
                  </a:cubicBezTo>
                  <a:cubicBezTo>
                    <a:pt x="14712" y="71451"/>
                    <a:pt x="17738" y="74146"/>
                    <a:pt x="18675" y="77928"/>
                  </a:cubicBezTo>
                  <a:cubicBezTo>
                    <a:pt x="19583" y="81560"/>
                    <a:pt x="17436" y="84344"/>
                    <a:pt x="14470" y="86131"/>
                  </a:cubicBezTo>
                  <a:cubicBezTo>
                    <a:pt x="10504" y="88520"/>
                    <a:pt x="5480" y="90578"/>
                    <a:pt x="3180" y="94815"/>
                  </a:cubicBezTo>
                  <a:cubicBezTo>
                    <a:pt x="3180" y="94060"/>
                    <a:pt x="3180" y="93302"/>
                    <a:pt x="3151" y="92547"/>
                  </a:cubicBezTo>
                  <a:lnTo>
                    <a:pt x="3151" y="90368"/>
                  </a:lnTo>
                  <a:cubicBezTo>
                    <a:pt x="7146" y="88128"/>
                    <a:pt x="12291" y="86554"/>
                    <a:pt x="13925" y="81773"/>
                  </a:cubicBezTo>
                  <a:cubicBezTo>
                    <a:pt x="14620" y="79744"/>
                    <a:pt x="14559" y="77475"/>
                    <a:pt x="13743" y="75478"/>
                  </a:cubicBezTo>
                  <a:cubicBezTo>
                    <a:pt x="12775" y="73178"/>
                    <a:pt x="10959" y="71391"/>
                    <a:pt x="9535" y="69364"/>
                  </a:cubicBezTo>
                  <a:cubicBezTo>
                    <a:pt x="6267" y="64793"/>
                    <a:pt x="5298" y="58740"/>
                    <a:pt x="6993" y="53353"/>
                  </a:cubicBezTo>
                  <a:cubicBezTo>
                    <a:pt x="7872" y="50569"/>
                    <a:pt x="9627" y="48208"/>
                    <a:pt x="10778" y="45545"/>
                  </a:cubicBezTo>
                  <a:cubicBezTo>
                    <a:pt x="11714" y="43398"/>
                    <a:pt x="12622" y="41037"/>
                    <a:pt x="12775" y="38676"/>
                  </a:cubicBezTo>
                  <a:cubicBezTo>
                    <a:pt x="13138" y="32926"/>
                    <a:pt x="6449" y="31563"/>
                    <a:pt x="2364" y="29747"/>
                  </a:cubicBezTo>
                  <a:cubicBezTo>
                    <a:pt x="2333" y="28084"/>
                    <a:pt x="2272" y="26450"/>
                    <a:pt x="2122" y="24844"/>
                  </a:cubicBezTo>
                  <a:cubicBezTo>
                    <a:pt x="2122" y="24663"/>
                    <a:pt x="2090" y="24513"/>
                    <a:pt x="2090" y="24331"/>
                  </a:cubicBezTo>
                  <a:close/>
                  <a:moveTo>
                    <a:pt x="790" y="14494"/>
                  </a:moveTo>
                  <a:cubicBezTo>
                    <a:pt x="3514" y="20184"/>
                    <a:pt x="8628" y="24844"/>
                    <a:pt x="14046" y="27842"/>
                  </a:cubicBezTo>
                  <a:cubicBezTo>
                    <a:pt x="17375" y="29687"/>
                    <a:pt x="21007" y="32139"/>
                    <a:pt x="20854" y="36405"/>
                  </a:cubicBezTo>
                  <a:cubicBezTo>
                    <a:pt x="20733" y="39584"/>
                    <a:pt x="19070" y="42853"/>
                    <a:pt x="17980" y="45787"/>
                  </a:cubicBezTo>
                  <a:cubicBezTo>
                    <a:pt x="16496" y="49722"/>
                    <a:pt x="14741" y="53324"/>
                    <a:pt x="14559" y="57590"/>
                  </a:cubicBezTo>
                  <a:cubicBezTo>
                    <a:pt x="14378" y="61314"/>
                    <a:pt x="15196" y="65127"/>
                    <a:pt x="17133" y="68304"/>
                  </a:cubicBezTo>
                  <a:cubicBezTo>
                    <a:pt x="19312" y="71785"/>
                    <a:pt x="22246" y="74570"/>
                    <a:pt x="22731" y="78867"/>
                  </a:cubicBezTo>
                  <a:cubicBezTo>
                    <a:pt x="23275" y="83557"/>
                    <a:pt x="19946" y="86615"/>
                    <a:pt x="16254" y="88823"/>
                  </a:cubicBezTo>
                  <a:cubicBezTo>
                    <a:pt x="12925" y="90791"/>
                    <a:pt x="9535" y="92515"/>
                    <a:pt x="6783" y="95271"/>
                  </a:cubicBezTo>
                  <a:cubicBezTo>
                    <a:pt x="4996" y="97086"/>
                    <a:pt x="4088" y="99386"/>
                    <a:pt x="3272" y="101747"/>
                  </a:cubicBezTo>
                  <a:cubicBezTo>
                    <a:pt x="3240" y="99871"/>
                    <a:pt x="3211" y="98023"/>
                    <a:pt x="3211" y="96178"/>
                  </a:cubicBezTo>
                  <a:cubicBezTo>
                    <a:pt x="4754" y="93636"/>
                    <a:pt x="6783" y="91668"/>
                    <a:pt x="9293" y="90065"/>
                  </a:cubicBezTo>
                  <a:cubicBezTo>
                    <a:pt x="11230" y="88823"/>
                    <a:pt x="13320" y="87855"/>
                    <a:pt x="15257" y="86615"/>
                  </a:cubicBezTo>
                  <a:cubicBezTo>
                    <a:pt x="17404" y="85252"/>
                    <a:pt x="19373" y="83225"/>
                    <a:pt x="19704" y="80591"/>
                  </a:cubicBezTo>
                  <a:cubicBezTo>
                    <a:pt x="20099" y="77565"/>
                    <a:pt x="18373" y="74509"/>
                    <a:pt x="16617" y="72178"/>
                  </a:cubicBezTo>
                  <a:cubicBezTo>
                    <a:pt x="14409" y="69243"/>
                    <a:pt x="12593" y="66125"/>
                    <a:pt x="11836" y="62464"/>
                  </a:cubicBezTo>
                  <a:cubicBezTo>
                    <a:pt x="11201" y="59285"/>
                    <a:pt x="11412" y="56017"/>
                    <a:pt x="12138" y="52901"/>
                  </a:cubicBezTo>
                  <a:cubicBezTo>
                    <a:pt x="12896" y="49722"/>
                    <a:pt x="14167" y="46695"/>
                    <a:pt x="15499" y="43729"/>
                  </a:cubicBezTo>
                  <a:cubicBezTo>
                    <a:pt x="16770" y="41005"/>
                    <a:pt x="18525" y="37858"/>
                    <a:pt x="17557" y="34771"/>
                  </a:cubicBezTo>
                  <a:cubicBezTo>
                    <a:pt x="16588" y="31776"/>
                    <a:pt x="13501" y="30081"/>
                    <a:pt x="10807" y="28871"/>
                  </a:cubicBezTo>
                  <a:cubicBezTo>
                    <a:pt x="7630" y="27447"/>
                    <a:pt x="4148" y="26358"/>
                    <a:pt x="1969" y="23452"/>
                  </a:cubicBezTo>
                  <a:cubicBezTo>
                    <a:pt x="1577" y="20668"/>
                    <a:pt x="790" y="17944"/>
                    <a:pt x="790" y="15099"/>
                  </a:cubicBezTo>
                  <a:lnTo>
                    <a:pt x="790" y="14494"/>
                  </a:lnTo>
                  <a:close/>
                  <a:moveTo>
                    <a:pt x="3725" y="1572"/>
                  </a:moveTo>
                  <a:cubicBezTo>
                    <a:pt x="3785" y="11136"/>
                    <a:pt x="8962" y="20215"/>
                    <a:pt x="17102" y="25239"/>
                  </a:cubicBezTo>
                  <a:cubicBezTo>
                    <a:pt x="19523" y="26752"/>
                    <a:pt x="22246" y="28113"/>
                    <a:pt x="23912" y="30505"/>
                  </a:cubicBezTo>
                  <a:cubicBezTo>
                    <a:pt x="25636" y="32926"/>
                    <a:pt x="25970" y="36134"/>
                    <a:pt x="25212" y="38979"/>
                  </a:cubicBezTo>
                  <a:cubicBezTo>
                    <a:pt x="24457" y="41792"/>
                    <a:pt x="22702" y="44213"/>
                    <a:pt x="21249" y="46695"/>
                  </a:cubicBezTo>
                  <a:cubicBezTo>
                    <a:pt x="19978" y="48935"/>
                    <a:pt x="19009" y="51266"/>
                    <a:pt x="18586" y="53838"/>
                  </a:cubicBezTo>
                  <a:cubicBezTo>
                    <a:pt x="17828" y="58559"/>
                    <a:pt x="18736" y="63554"/>
                    <a:pt x="21217" y="67638"/>
                  </a:cubicBezTo>
                  <a:cubicBezTo>
                    <a:pt x="22670" y="69999"/>
                    <a:pt x="24941" y="71754"/>
                    <a:pt x="26302" y="74146"/>
                  </a:cubicBezTo>
                  <a:cubicBezTo>
                    <a:pt x="27755" y="76688"/>
                    <a:pt x="27968" y="79744"/>
                    <a:pt x="27270" y="82560"/>
                  </a:cubicBezTo>
                  <a:cubicBezTo>
                    <a:pt x="26423" y="85918"/>
                    <a:pt x="24486" y="88339"/>
                    <a:pt x="21612" y="90126"/>
                  </a:cubicBezTo>
                  <a:cubicBezTo>
                    <a:pt x="19433" y="91457"/>
                    <a:pt x="17102" y="92547"/>
                    <a:pt x="14983" y="93939"/>
                  </a:cubicBezTo>
                  <a:cubicBezTo>
                    <a:pt x="12078" y="95815"/>
                    <a:pt x="9535" y="98176"/>
                    <a:pt x="7630" y="101081"/>
                  </a:cubicBezTo>
                  <a:cubicBezTo>
                    <a:pt x="5451" y="104379"/>
                    <a:pt x="4209" y="108253"/>
                    <a:pt x="3483" y="112158"/>
                  </a:cubicBezTo>
                  <a:cubicBezTo>
                    <a:pt x="3422" y="110584"/>
                    <a:pt x="3393" y="108979"/>
                    <a:pt x="3362" y="107405"/>
                  </a:cubicBezTo>
                  <a:cubicBezTo>
                    <a:pt x="3332" y="105863"/>
                    <a:pt x="3301" y="104318"/>
                    <a:pt x="3301" y="102776"/>
                  </a:cubicBezTo>
                  <a:cubicBezTo>
                    <a:pt x="4269" y="100052"/>
                    <a:pt x="5209" y="97418"/>
                    <a:pt x="7356" y="95392"/>
                  </a:cubicBezTo>
                  <a:cubicBezTo>
                    <a:pt x="10112" y="92757"/>
                    <a:pt x="13470" y="91123"/>
                    <a:pt x="16738" y="89218"/>
                  </a:cubicBezTo>
                  <a:cubicBezTo>
                    <a:pt x="19644" y="87491"/>
                    <a:pt x="22549" y="85191"/>
                    <a:pt x="23275" y="81681"/>
                  </a:cubicBezTo>
                  <a:cubicBezTo>
                    <a:pt x="23941" y="78323"/>
                    <a:pt x="22581" y="74872"/>
                    <a:pt x="20733" y="72117"/>
                  </a:cubicBezTo>
                  <a:cubicBezTo>
                    <a:pt x="19583" y="70422"/>
                    <a:pt x="18223" y="68941"/>
                    <a:pt x="17254" y="67154"/>
                  </a:cubicBezTo>
                  <a:cubicBezTo>
                    <a:pt x="16225" y="65217"/>
                    <a:pt x="15588" y="63069"/>
                    <a:pt x="15317" y="60890"/>
                  </a:cubicBezTo>
                  <a:cubicBezTo>
                    <a:pt x="14801" y="56351"/>
                    <a:pt x="16043" y="52235"/>
                    <a:pt x="17799" y="48087"/>
                  </a:cubicBezTo>
                  <a:cubicBezTo>
                    <a:pt x="18554" y="46303"/>
                    <a:pt x="19160" y="44456"/>
                    <a:pt x="19857" y="42611"/>
                  </a:cubicBezTo>
                  <a:cubicBezTo>
                    <a:pt x="20402" y="41187"/>
                    <a:pt x="21007" y="39766"/>
                    <a:pt x="21309" y="38253"/>
                  </a:cubicBezTo>
                  <a:cubicBezTo>
                    <a:pt x="21944" y="35316"/>
                    <a:pt x="21188" y="32653"/>
                    <a:pt x="19099" y="30505"/>
                  </a:cubicBezTo>
                  <a:cubicBezTo>
                    <a:pt x="17646" y="28992"/>
                    <a:pt x="15862" y="27992"/>
                    <a:pt x="14046" y="26963"/>
                  </a:cubicBezTo>
                  <a:cubicBezTo>
                    <a:pt x="12109" y="25873"/>
                    <a:pt x="10475" y="24634"/>
                    <a:pt x="8870" y="23150"/>
                  </a:cubicBezTo>
                  <a:cubicBezTo>
                    <a:pt x="5541" y="20063"/>
                    <a:pt x="2667" y="16976"/>
                    <a:pt x="940" y="12739"/>
                  </a:cubicBezTo>
                  <a:cubicBezTo>
                    <a:pt x="911" y="12710"/>
                    <a:pt x="911" y="12678"/>
                    <a:pt x="880" y="12649"/>
                  </a:cubicBezTo>
                  <a:cubicBezTo>
                    <a:pt x="1214" y="8804"/>
                    <a:pt x="2304" y="5173"/>
                    <a:pt x="3725" y="1572"/>
                  </a:cubicBezTo>
                  <a:close/>
                  <a:moveTo>
                    <a:pt x="3941" y="1"/>
                  </a:moveTo>
                  <a:cubicBezTo>
                    <a:pt x="3852" y="1"/>
                    <a:pt x="3767" y="44"/>
                    <a:pt x="3725" y="149"/>
                  </a:cubicBezTo>
                  <a:cubicBezTo>
                    <a:pt x="2212" y="3449"/>
                    <a:pt x="1122" y="6959"/>
                    <a:pt x="609" y="10560"/>
                  </a:cubicBezTo>
                  <a:cubicBezTo>
                    <a:pt x="517" y="11196"/>
                    <a:pt x="427" y="11831"/>
                    <a:pt x="367" y="12467"/>
                  </a:cubicBezTo>
                  <a:cubicBezTo>
                    <a:pt x="185" y="12496"/>
                    <a:pt x="1" y="12678"/>
                    <a:pt x="124" y="12952"/>
                  </a:cubicBezTo>
                  <a:cubicBezTo>
                    <a:pt x="185" y="13102"/>
                    <a:pt x="246" y="13283"/>
                    <a:pt x="306" y="13436"/>
                  </a:cubicBezTo>
                  <a:cubicBezTo>
                    <a:pt x="306" y="13707"/>
                    <a:pt x="275" y="13981"/>
                    <a:pt x="275" y="14283"/>
                  </a:cubicBezTo>
                  <a:cubicBezTo>
                    <a:pt x="246" y="15644"/>
                    <a:pt x="396" y="17007"/>
                    <a:pt x="609" y="18368"/>
                  </a:cubicBezTo>
                  <a:cubicBezTo>
                    <a:pt x="911" y="20336"/>
                    <a:pt x="1364" y="22302"/>
                    <a:pt x="1577" y="24331"/>
                  </a:cubicBezTo>
                  <a:cubicBezTo>
                    <a:pt x="1759" y="26147"/>
                    <a:pt x="1788" y="27963"/>
                    <a:pt x="1759" y="29779"/>
                  </a:cubicBezTo>
                  <a:cubicBezTo>
                    <a:pt x="1606" y="29929"/>
                    <a:pt x="1546" y="30171"/>
                    <a:pt x="1727" y="30352"/>
                  </a:cubicBezTo>
                  <a:cubicBezTo>
                    <a:pt x="1698" y="31805"/>
                    <a:pt x="1638" y="33289"/>
                    <a:pt x="1577" y="34742"/>
                  </a:cubicBezTo>
                  <a:lnTo>
                    <a:pt x="1577" y="34924"/>
                  </a:lnTo>
                  <a:cubicBezTo>
                    <a:pt x="1606" y="34924"/>
                    <a:pt x="1606" y="34953"/>
                    <a:pt x="1606" y="34953"/>
                  </a:cubicBezTo>
                  <a:lnTo>
                    <a:pt x="1606" y="34984"/>
                  </a:lnTo>
                  <a:cubicBezTo>
                    <a:pt x="1909" y="35771"/>
                    <a:pt x="2635" y="36042"/>
                    <a:pt x="3422" y="36195"/>
                  </a:cubicBezTo>
                  <a:cubicBezTo>
                    <a:pt x="4935" y="36526"/>
                    <a:pt x="6419" y="36376"/>
                    <a:pt x="7417" y="37829"/>
                  </a:cubicBezTo>
                  <a:cubicBezTo>
                    <a:pt x="9688" y="41005"/>
                    <a:pt x="5693" y="45516"/>
                    <a:pt x="3756" y="47906"/>
                  </a:cubicBezTo>
                  <a:cubicBezTo>
                    <a:pt x="3725" y="47966"/>
                    <a:pt x="3696" y="48058"/>
                    <a:pt x="3725" y="48119"/>
                  </a:cubicBezTo>
                  <a:cubicBezTo>
                    <a:pt x="3575" y="54019"/>
                    <a:pt x="2485" y="59890"/>
                    <a:pt x="2454" y="65793"/>
                  </a:cubicBezTo>
                  <a:lnTo>
                    <a:pt x="2454" y="65943"/>
                  </a:lnTo>
                  <a:cubicBezTo>
                    <a:pt x="2393" y="66004"/>
                    <a:pt x="2364" y="66096"/>
                    <a:pt x="2364" y="66185"/>
                  </a:cubicBezTo>
                  <a:cubicBezTo>
                    <a:pt x="2393" y="66398"/>
                    <a:pt x="2425" y="66580"/>
                    <a:pt x="2454" y="66791"/>
                  </a:cubicBezTo>
                  <a:cubicBezTo>
                    <a:pt x="2454" y="69575"/>
                    <a:pt x="2485" y="72391"/>
                    <a:pt x="2485" y="75175"/>
                  </a:cubicBezTo>
                  <a:cubicBezTo>
                    <a:pt x="2514" y="82165"/>
                    <a:pt x="2575" y="89126"/>
                    <a:pt x="2635" y="96118"/>
                  </a:cubicBezTo>
                  <a:lnTo>
                    <a:pt x="2635" y="96147"/>
                  </a:lnTo>
                  <a:cubicBezTo>
                    <a:pt x="2667" y="99476"/>
                    <a:pt x="2696" y="102776"/>
                    <a:pt x="2756" y="106105"/>
                  </a:cubicBezTo>
                  <a:cubicBezTo>
                    <a:pt x="2788" y="109011"/>
                    <a:pt x="2546" y="112127"/>
                    <a:pt x="3059" y="115003"/>
                  </a:cubicBezTo>
                  <a:cubicBezTo>
                    <a:pt x="3059" y="115032"/>
                    <a:pt x="3059" y="115032"/>
                    <a:pt x="3090" y="115063"/>
                  </a:cubicBezTo>
                  <a:cubicBezTo>
                    <a:pt x="3113" y="115156"/>
                    <a:pt x="3189" y="115195"/>
                    <a:pt x="3278" y="115195"/>
                  </a:cubicBezTo>
                  <a:cubicBezTo>
                    <a:pt x="3305" y="115195"/>
                    <a:pt x="3333" y="115191"/>
                    <a:pt x="3362" y="115184"/>
                  </a:cubicBezTo>
                  <a:cubicBezTo>
                    <a:pt x="3454" y="115184"/>
                    <a:pt x="3543" y="115124"/>
                    <a:pt x="3575" y="115003"/>
                  </a:cubicBezTo>
                  <a:cubicBezTo>
                    <a:pt x="4935" y="106921"/>
                    <a:pt x="8114" y="99537"/>
                    <a:pt x="15075" y="94847"/>
                  </a:cubicBezTo>
                  <a:cubicBezTo>
                    <a:pt x="19373" y="91941"/>
                    <a:pt x="24699" y="90336"/>
                    <a:pt x="27028" y="85312"/>
                  </a:cubicBezTo>
                  <a:cubicBezTo>
                    <a:pt x="28965" y="81136"/>
                    <a:pt x="28784" y="76083"/>
                    <a:pt x="25910" y="72391"/>
                  </a:cubicBezTo>
                  <a:cubicBezTo>
                    <a:pt x="24183" y="70151"/>
                    <a:pt x="22217" y="68304"/>
                    <a:pt x="20975" y="65733"/>
                  </a:cubicBezTo>
                  <a:cubicBezTo>
                    <a:pt x="19736" y="63159"/>
                    <a:pt x="19070" y="60346"/>
                    <a:pt x="19038" y="57501"/>
                  </a:cubicBezTo>
                  <a:cubicBezTo>
                    <a:pt x="18978" y="54656"/>
                    <a:pt x="19523" y="51811"/>
                    <a:pt x="20733" y="49237"/>
                  </a:cubicBezTo>
                  <a:cubicBezTo>
                    <a:pt x="21915" y="46695"/>
                    <a:pt x="23639" y="44456"/>
                    <a:pt x="24820" y="41945"/>
                  </a:cubicBezTo>
                  <a:cubicBezTo>
                    <a:pt x="26907" y="37587"/>
                    <a:pt x="26878" y="32289"/>
                    <a:pt x="23307" y="28718"/>
                  </a:cubicBezTo>
                  <a:cubicBezTo>
                    <a:pt x="21339" y="26752"/>
                    <a:pt x="18796" y="25571"/>
                    <a:pt x="16496" y="24028"/>
                  </a:cubicBezTo>
                  <a:cubicBezTo>
                    <a:pt x="13894" y="22302"/>
                    <a:pt x="11593" y="20063"/>
                    <a:pt x="9717" y="17520"/>
                  </a:cubicBezTo>
                  <a:cubicBezTo>
                    <a:pt x="6085" y="12618"/>
                    <a:pt x="4148" y="6565"/>
                    <a:pt x="4180" y="483"/>
                  </a:cubicBezTo>
                  <a:cubicBezTo>
                    <a:pt x="4180" y="422"/>
                    <a:pt x="4209" y="391"/>
                    <a:pt x="4209" y="330"/>
                  </a:cubicBezTo>
                  <a:cubicBezTo>
                    <a:pt x="4288" y="153"/>
                    <a:pt x="4109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15"/>
          <p:cNvGrpSpPr/>
          <p:nvPr/>
        </p:nvGrpSpPr>
        <p:grpSpPr>
          <a:xfrm rot="5400000" flipH="1">
            <a:off x="7318214" y="-645361"/>
            <a:ext cx="623475" cy="1330350"/>
            <a:chOff x="6486725" y="1629300"/>
            <a:chExt cx="623475" cy="1330350"/>
          </a:xfrm>
        </p:grpSpPr>
        <p:sp>
          <p:nvSpPr>
            <p:cNvPr id="2019" name="Google Shape;2019;p15"/>
            <p:cNvSpPr/>
            <p:nvPr/>
          </p:nvSpPr>
          <p:spPr>
            <a:xfrm>
              <a:off x="6650950" y="1755875"/>
              <a:ext cx="428975" cy="1103350"/>
            </a:xfrm>
            <a:custGeom>
              <a:avLst/>
              <a:gdLst/>
              <a:ahLst/>
              <a:cxnLst/>
              <a:rect l="l" t="t" r="r" b="b"/>
              <a:pathLst>
                <a:path w="17159" h="44134" extrusionOk="0">
                  <a:moveTo>
                    <a:pt x="14951" y="0"/>
                  </a:moveTo>
                  <a:cubicBezTo>
                    <a:pt x="12196" y="848"/>
                    <a:pt x="9564" y="1848"/>
                    <a:pt x="7111" y="3361"/>
                  </a:cubicBezTo>
                  <a:cubicBezTo>
                    <a:pt x="4903" y="4692"/>
                    <a:pt x="2511" y="6356"/>
                    <a:pt x="1332" y="8716"/>
                  </a:cubicBezTo>
                  <a:cubicBezTo>
                    <a:pt x="0" y="11411"/>
                    <a:pt x="787" y="14437"/>
                    <a:pt x="2329" y="16859"/>
                  </a:cubicBezTo>
                  <a:cubicBezTo>
                    <a:pt x="3661" y="18977"/>
                    <a:pt x="5690" y="20490"/>
                    <a:pt x="7232" y="22427"/>
                  </a:cubicBezTo>
                  <a:cubicBezTo>
                    <a:pt x="8535" y="24062"/>
                    <a:pt x="9322" y="25906"/>
                    <a:pt x="9261" y="27996"/>
                  </a:cubicBezTo>
                  <a:cubicBezTo>
                    <a:pt x="9201" y="30599"/>
                    <a:pt x="8080" y="33049"/>
                    <a:pt x="7324" y="35501"/>
                  </a:cubicBezTo>
                  <a:cubicBezTo>
                    <a:pt x="6416" y="38467"/>
                    <a:pt x="6658" y="41191"/>
                    <a:pt x="9532" y="42915"/>
                  </a:cubicBezTo>
                  <a:cubicBezTo>
                    <a:pt x="11124" y="43858"/>
                    <a:pt x="12933" y="44134"/>
                    <a:pt x="14749" y="44134"/>
                  </a:cubicBezTo>
                  <a:cubicBezTo>
                    <a:pt x="15557" y="44134"/>
                    <a:pt x="16367" y="44079"/>
                    <a:pt x="17159" y="44004"/>
                  </a:cubicBezTo>
                  <a:cubicBezTo>
                    <a:pt x="16977" y="42765"/>
                    <a:pt x="16796" y="41523"/>
                    <a:pt x="16585" y="40283"/>
                  </a:cubicBezTo>
                  <a:cubicBezTo>
                    <a:pt x="15477" y="40742"/>
                    <a:pt x="14247" y="41188"/>
                    <a:pt x="13042" y="41188"/>
                  </a:cubicBezTo>
                  <a:cubicBezTo>
                    <a:pt x="12339" y="41188"/>
                    <a:pt x="11643" y="41036"/>
                    <a:pt x="10985" y="40646"/>
                  </a:cubicBezTo>
                  <a:cubicBezTo>
                    <a:pt x="9472" y="39767"/>
                    <a:pt x="9290" y="38104"/>
                    <a:pt x="9653" y="36530"/>
                  </a:cubicBezTo>
                  <a:cubicBezTo>
                    <a:pt x="10259" y="33928"/>
                    <a:pt x="11167" y="31657"/>
                    <a:pt x="11106" y="28933"/>
                  </a:cubicBezTo>
                  <a:cubicBezTo>
                    <a:pt x="11016" y="26119"/>
                    <a:pt x="10198" y="23425"/>
                    <a:pt x="8777" y="21035"/>
                  </a:cubicBezTo>
                  <a:cubicBezTo>
                    <a:pt x="6566" y="17251"/>
                    <a:pt x="3116" y="13166"/>
                    <a:pt x="5932" y="8748"/>
                  </a:cubicBezTo>
                  <a:cubicBezTo>
                    <a:pt x="7683" y="5926"/>
                    <a:pt x="11125" y="3600"/>
                    <a:pt x="14513" y="3600"/>
                  </a:cubicBezTo>
                  <a:cubicBezTo>
                    <a:pt x="14578" y="3600"/>
                    <a:pt x="14644" y="3601"/>
                    <a:pt x="14709" y="3603"/>
                  </a:cubicBezTo>
                  <a:cubicBezTo>
                    <a:pt x="14769" y="2421"/>
                    <a:pt x="14859" y="1211"/>
                    <a:pt x="14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6748525" y="1864100"/>
              <a:ext cx="314775" cy="905575"/>
            </a:xfrm>
            <a:custGeom>
              <a:avLst/>
              <a:gdLst/>
              <a:ahLst/>
              <a:cxnLst/>
              <a:rect l="l" t="t" r="r" b="b"/>
              <a:pathLst>
                <a:path w="12591" h="36223" extrusionOk="0">
                  <a:moveTo>
                    <a:pt x="10745" y="0"/>
                  </a:moveTo>
                  <a:lnTo>
                    <a:pt x="10745" y="0"/>
                  </a:lnTo>
                  <a:cubicBezTo>
                    <a:pt x="9171" y="90"/>
                    <a:pt x="7961" y="392"/>
                    <a:pt x="6508" y="1240"/>
                  </a:cubicBezTo>
                  <a:cubicBezTo>
                    <a:pt x="4753" y="2240"/>
                    <a:pt x="3058" y="3661"/>
                    <a:pt x="2179" y="5508"/>
                  </a:cubicBezTo>
                  <a:cubicBezTo>
                    <a:pt x="0" y="9987"/>
                    <a:pt x="4390" y="13982"/>
                    <a:pt x="6174" y="17675"/>
                  </a:cubicBezTo>
                  <a:cubicBezTo>
                    <a:pt x="7687" y="20851"/>
                    <a:pt x="8203" y="24454"/>
                    <a:pt x="7627" y="27904"/>
                  </a:cubicBezTo>
                  <a:cubicBezTo>
                    <a:pt x="7295" y="29870"/>
                    <a:pt x="5842" y="32230"/>
                    <a:pt x="6266" y="34228"/>
                  </a:cubicBezTo>
                  <a:cubicBezTo>
                    <a:pt x="6609" y="35755"/>
                    <a:pt x="7761" y="36223"/>
                    <a:pt x="9063" y="36223"/>
                  </a:cubicBezTo>
                  <a:cubicBezTo>
                    <a:pt x="10291" y="36223"/>
                    <a:pt x="11650" y="35807"/>
                    <a:pt x="12590" y="35470"/>
                  </a:cubicBezTo>
                  <a:cubicBezTo>
                    <a:pt x="12469" y="34683"/>
                    <a:pt x="12348" y="33896"/>
                    <a:pt x="12198" y="33109"/>
                  </a:cubicBezTo>
                  <a:cubicBezTo>
                    <a:pt x="11532" y="29386"/>
                    <a:pt x="10895" y="25604"/>
                    <a:pt x="10835" y="21820"/>
                  </a:cubicBezTo>
                  <a:lnTo>
                    <a:pt x="10745" y="21730"/>
                  </a:lnTo>
                  <a:cubicBezTo>
                    <a:pt x="9624" y="19217"/>
                    <a:pt x="8808" y="16735"/>
                    <a:pt x="7324" y="14406"/>
                  </a:cubicBezTo>
                  <a:cubicBezTo>
                    <a:pt x="6295" y="12740"/>
                    <a:pt x="5024" y="11348"/>
                    <a:pt x="4511" y="9411"/>
                  </a:cubicBezTo>
                  <a:cubicBezTo>
                    <a:pt x="3511" y="5690"/>
                    <a:pt x="7385" y="3450"/>
                    <a:pt x="10532" y="3269"/>
                  </a:cubicBezTo>
                  <a:cubicBezTo>
                    <a:pt x="10593" y="2179"/>
                    <a:pt x="10685" y="1090"/>
                    <a:pt x="10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6486725" y="1645400"/>
              <a:ext cx="608350" cy="1297650"/>
            </a:xfrm>
            <a:custGeom>
              <a:avLst/>
              <a:gdLst/>
              <a:ahLst/>
              <a:cxnLst/>
              <a:rect l="l" t="t" r="r" b="b"/>
              <a:pathLst>
                <a:path w="24334" h="51906" extrusionOk="0">
                  <a:moveTo>
                    <a:pt x="21822" y="1"/>
                  </a:moveTo>
                  <a:cubicBezTo>
                    <a:pt x="17736" y="1635"/>
                    <a:pt x="13893" y="3511"/>
                    <a:pt x="10351" y="6175"/>
                  </a:cubicBezTo>
                  <a:cubicBezTo>
                    <a:pt x="6235" y="9261"/>
                    <a:pt x="1" y="14527"/>
                    <a:pt x="2998" y="20217"/>
                  </a:cubicBezTo>
                  <a:cubicBezTo>
                    <a:pt x="5206" y="24454"/>
                    <a:pt x="10412" y="26725"/>
                    <a:pt x="11593" y="31567"/>
                  </a:cubicBezTo>
                  <a:cubicBezTo>
                    <a:pt x="12198" y="34049"/>
                    <a:pt x="10956" y="36136"/>
                    <a:pt x="10472" y="38497"/>
                  </a:cubicBezTo>
                  <a:cubicBezTo>
                    <a:pt x="9988" y="40828"/>
                    <a:pt x="10140" y="43339"/>
                    <a:pt x="11017" y="45579"/>
                  </a:cubicBezTo>
                  <a:cubicBezTo>
                    <a:pt x="12017" y="48152"/>
                    <a:pt x="13983" y="50118"/>
                    <a:pt x="16586" y="51026"/>
                  </a:cubicBezTo>
                  <a:cubicBezTo>
                    <a:pt x="19067" y="51905"/>
                    <a:pt x="21730" y="51813"/>
                    <a:pt x="24333" y="51905"/>
                  </a:cubicBezTo>
                  <a:lnTo>
                    <a:pt x="23788" y="48818"/>
                  </a:lnTo>
                  <a:cubicBezTo>
                    <a:pt x="22868" y="48932"/>
                    <a:pt x="21880" y="49013"/>
                    <a:pt x="20884" y="49013"/>
                  </a:cubicBezTo>
                  <a:cubicBezTo>
                    <a:pt x="17658" y="49013"/>
                    <a:pt x="14349" y="48168"/>
                    <a:pt x="12985" y="44884"/>
                  </a:cubicBezTo>
                  <a:cubicBezTo>
                    <a:pt x="12167" y="42855"/>
                    <a:pt x="12893" y="40707"/>
                    <a:pt x="13530" y="38739"/>
                  </a:cubicBezTo>
                  <a:cubicBezTo>
                    <a:pt x="14317" y="36410"/>
                    <a:pt x="15346" y="33957"/>
                    <a:pt x="15104" y="31446"/>
                  </a:cubicBezTo>
                  <a:cubicBezTo>
                    <a:pt x="14830" y="28752"/>
                    <a:pt x="12954" y="26846"/>
                    <a:pt x="11169" y="25059"/>
                  </a:cubicBezTo>
                  <a:cubicBezTo>
                    <a:pt x="9656" y="23517"/>
                    <a:pt x="8264" y="21943"/>
                    <a:pt x="7385" y="19975"/>
                  </a:cubicBezTo>
                  <a:cubicBezTo>
                    <a:pt x="5722" y="16254"/>
                    <a:pt x="6598" y="12651"/>
                    <a:pt x="9535" y="9927"/>
                  </a:cubicBezTo>
                  <a:cubicBezTo>
                    <a:pt x="12772" y="6932"/>
                    <a:pt x="17101" y="4722"/>
                    <a:pt x="21338" y="3724"/>
                  </a:cubicBezTo>
                  <a:cubicBezTo>
                    <a:pt x="21368" y="3714"/>
                    <a:pt x="21398" y="3710"/>
                    <a:pt x="21427" y="3710"/>
                  </a:cubicBezTo>
                  <a:cubicBezTo>
                    <a:pt x="21486" y="3710"/>
                    <a:pt x="21540" y="3724"/>
                    <a:pt x="21580" y="3724"/>
                  </a:cubicBezTo>
                  <a:cubicBezTo>
                    <a:pt x="21670" y="2482"/>
                    <a:pt x="21730" y="1243"/>
                    <a:pt x="2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6486725" y="1629300"/>
              <a:ext cx="623475" cy="1330350"/>
            </a:xfrm>
            <a:custGeom>
              <a:avLst/>
              <a:gdLst/>
              <a:ahLst/>
              <a:cxnLst/>
              <a:rect l="l" t="t" r="r" b="b"/>
              <a:pathLst>
                <a:path w="24939" h="53214" extrusionOk="0">
                  <a:moveTo>
                    <a:pt x="21217" y="9392"/>
                  </a:moveTo>
                  <a:cubicBezTo>
                    <a:pt x="21157" y="10482"/>
                    <a:pt x="21065" y="11571"/>
                    <a:pt x="21004" y="12661"/>
                  </a:cubicBezTo>
                  <a:cubicBezTo>
                    <a:pt x="17857" y="12842"/>
                    <a:pt x="13983" y="15082"/>
                    <a:pt x="14983" y="18803"/>
                  </a:cubicBezTo>
                  <a:cubicBezTo>
                    <a:pt x="15496" y="20740"/>
                    <a:pt x="16767" y="22132"/>
                    <a:pt x="17796" y="23798"/>
                  </a:cubicBezTo>
                  <a:cubicBezTo>
                    <a:pt x="19280" y="26127"/>
                    <a:pt x="20096" y="28609"/>
                    <a:pt x="21217" y="31122"/>
                  </a:cubicBezTo>
                  <a:lnTo>
                    <a:pt x="21307" y="31212"/>
                  </a:lnTo>
                  <a:cubicBezTo>
                    <a:pt x="21367" y="34996"/>
                    <a:pt x="22004" y="38778"/>
                    <a:pt x="22670" y="42501"/>
                  </a:cubicBezTo>
                  <a:cubicBezTo>
                    <a:pt x="22820" y="43288"/>
                    <a:pt x="22941" y="44075"/>
                    <a:pt x="23062" y="44862"/>
                  </a:cubicBezTo>
                  <a:cubicBezTo>
                    <a:pt x="22122" y="45199"/>
                    <a:pt x="20763" y="45615"/>
                    <a:pt x="19535" y="45615"/>
                  </a:cubicBezTo>
                  <a:cubicBezTo>
                    <a:pt x="18233" y="45615"/>
                    <a:pt x="17081" y="45147"/>
                    <a:pt x="16738" y="43620"/>
                  </a:cubicBezTo>
                  <a:cubicBezTo>
                    <a:pt x="16314" y="41622"/>
                    <a:pt x="17767" y="39262"/>
                    <a:pt x="18099" y="37296"/>
                  </a:cubicBezTo>
                  <a:cubicBezTo>
                    <a:pt x="18675" y="33846"/>
                    <a:pt x="18159" y="30243"/>
                    <a:pt x="16646" y="27067"/>
                  </a:cubicBezTo>
                  <a:cubicBezTo>
                    <a:pt x="14862" y="23374"/>
                    <a:pt x="10472" y="19379"/>
                    <a:pt x="12651" y="14900"/>
                  </a:cubicBezTo>
                  <a:cubicBezTo>
                    <a:pt x="13530" y="13053"/>
                    <a:pt x="15225" y="11632"/>
                    <a:pt x="16980" y="10632"/>
                  </a:cubicBezTo>
                  <a:cubicBezTo>
                    <a:pt x="18433" y="9784"/>
                    <a:pt x="19643" y="9482"/>
                    <a:pt x="21217" y="9392"/>
                  </a:cubicBezTo>
                  <a:close/>
                  <a:moveTo>
                    <a:pt x="21520" y="5063"/>
                  </a:moveTo>
                  <a:lnTo>
                    <a:pt x="21520" y="5063"/>
                  </a:lnTo>
                  <a:cubicBezTo>
                    <a:pt x="21428" y="6274"/>
                    <a:pt x="21338" y="7484"/>
                    <a:pt x="21278" y="8666"/>
                  </a:cubicBezTo>
                  <a:cubicBezTo>
                    <a:pt x="21213" y="8664"/>
                    <a:pt x="21147" y="8663"/>
                    <a:pt x="21082" y="8663"/>
                  </a:cubicBezTo>
                  <a:cubicBezTo>
                    <a:pt x="17694" y="8663"/>
                    <a:pt x="14252" y="10989"/>
                    <a:pt x="12501" y="13811"/>
                  </a:cubicBezTo>
                  <a:cubicBezTo>
                    <a:pt x="9685" y="18229"/>
                    <a:pt x="13135" y="22314"/>
                    <a:pt x="15346" y="26098"/>
                  </a:cubicBezTo>
                  <a:cubicBezTo>
                    <a:pt x="16767" y="28488"/>
                    <a:pt x="17585" y="31182"/>
                    <a:pt x="17675" y="33996"/>
                  </a:cubicBezTo>
                  <a:cubicBezTo>
                    <a:pt x="17736" y="36720"/>
                    <a:pt x="16828" y="38991"/>
                    <a:pt x="16222" y="41593"/>
                  </a:cubicBezTo>
                  <a:cubicBezTo>
                    <a:pt x="15859" y="43167"/>
                    <a:pt x="16041" y="44830"/>
                    <a:pt x="17554" y="45709"/>
                  </a:cubicBezTo>
                  <a:cubicBezTo>
                    <a:pt x="18212" y="46099"/>
                    <a:pt x="18908" y="46251"/>
                    <a:pt x="19611" y="46251"/>
                  </a:cubicBezTo>
                  <a:cubicBezTo>
                    <a:pt x="20816" y="46251"/>
                    <a:pt x="22046" y="45805"/>
                    <a:pt x="23154" y="45346"/>
                  </a:cubicBezTo>
                  <a:cubicBezTo>
                    <a:pt x="23365" y="46586"/>
                    <a:pt x="23546" y="47828"/>
                    <a:pt x="23728" y="49067"/>
                  </a:cubicBezTo>
                  <a:cubicBezTo>
                    <a:pt x="22936" y="49142"/>
                    <a:pt x="22126" y="49197"/>
                    <a:pt x="21318" y="49197"/>
                  </a:cubicBezTo>
                  <a:cubicBezTo>
                    <a:pt x="19502" y="49197"/>
                    <a:pt x="17693" y="48921"/>
                    <a:pt x="16101" y="47978"/>
                  </a:cubicBezTo>
                  <a:cubicBezTo>
                    <a:pt x="13227" y="46254"/>
                    <a:pt x="12985" y="43530"/>
                    <a:pt x="13893" y="40564"/>
                  </a:cubicBezTo>
                  <a:cubicBezTo>
                    <a:pt x="14649" y="38112"/>
                    <a:pt x="15770" y="35662"/>
                    <a:pt x="15830" y="33059"/>
                  </a:cubicBezTo>
                  <a:cubicBezTo>
                    <a:pt x="15891" y="30969"/>
                    <a:pt x="15104" y="29125"/>
                    <a:pt x="13801" y="27490"/>
                  </a:cubicBezTo>
                  <a:cubicBezTo>
                    <a:pt x="12259" y="25553"/>
                    <a:pt x="10230" y="24040"/>
                    <a:pt x="8898" y="21922"/>
                  </a:cubicBezTo>
                  <a:cubicBezTo>
                    <a:pt x="7356" y="19500"/>
                    <a:pt x="6569" y="16474"/>
                    <a:pt x="7901" y="13779"/>
                  </a:cubicBezTo>
                  <a:cubicBezTo>
                    <a:pt x="9080" y="11419"/>
                    <a:pt x="11472" y="9755"/>
                    <a:pt x="13680" y="8424"/>
                  </a:cubicBezTo>
                  <a:cubicBezTo>
                    <a:pt x="16133" y="6911"/>
                    <a:pt x="18765" y="5911"/>
                    <a:pt x="21520" y="5063"/>
                  </a:cubicBezTo>
                  <a:close/>
                  <a:moveTo>
                    <a:pt x="21822" y="645"/>
                  </a:moveTo>
                  <a:cubicBezTo>
                    <a:pt x="21730" y="1887"/>
                    <a:pt x="21670" y="3126"/>
                    <a:pt x="21580" y="4368"/>
                  </a:cubicBezTo>
                  <a:cubicBezTo>
                    <a:pt x="21540" y="4368"/>
                    <a:pt x="21486" y="4354"/>
                    <a:pt x="21427" y="4354"/>
                  </a:cubicBezTo>
                  <a:cubicBezTo>
                    <a:pt x="21398" y="4354"/>
                    <a:pt x="21368" y="4358"/>
                    <a:pt x="21338" y="4368"/>
                  </a:cubicBezTo>
                  <a:cubicBezTo>
                    <a:pt x="17101" y="5366"/>
                    <a:pt x="12772" y="7576"/>
                    <a:pt x="9535" y="10571"/>
                  </a:cubicBezTo>
                  <a:cubicBezTo>
                    <a:pt x="6598" y="13295"/>
                    <a:pt x="5722" y="16898"/>
                    <a:pt x="7385" y="20619"/>
                  </a:cubicBezTo>
                  <a:cubicBezTo>
                    <a:pt x="8264" y="22587"/>
                    <a:pt x="9656" y="24161"/>
                    <a:pt x="11169" y="25703"/>
                  </a:cubicBezTo>
                  <a:cubicBezTo>
                    <a:pt x="12954" y="27490"/>
                    <a:pt x="14830" y="29396"/>
                    <a:pt x="15104" y="32090"/>
                  </a:cubicBezTo>
                  <a:cubicBezTo>
                    <a:pt x="15346" y="34601"/>
                    <a:pt x="14317" y="37054"/>
                    <a:pt x="13530" y="39383"/>
                  </a:cubicBezTo>
                  <a:cubicBezTo>
                    <a:pt x="12893" y="41351"/>
                    <a:pt x="12167" y="43499"/>
                    <a:pt x="12985" y="45528"/>
                  </a:cubicBezTo>
                  <a:cubicBezTo>
                    <a:pt x="14349" y="48812"/>
                    <a:pt x="17658" y="49657"/>
                    <a:pt x="20884" y="49657"/>
                  </a:cubicBezTo>
                  <a:cubicBezTo>
                    <a:pt x="21880" y="49657"/>
                    <a:pt x="22868" y="49576"/>
                    <a:pt x="23788" y="49462"/>
                  </a:cubicBezTo>
                  <a:lnTo>
                    <a:pt x="24333" y="52549"/>
                  </a:lnTo>
                  <a:cubicBezTo>
                    <a:pt x="21730" y="52457"/>
                    <a:pt x="19067" y="52549"/>
                    <a:pt x="16586" y="51670"/>
                  </a:cubicBezTo>
                  <a:cubicBezTo>
                    <a:pt x="13983" y="50762"/>
                    <a:pt x="12017" y="48796"/>
                    <a:pt x="11017" y="46223"/>
                  </a:cubicBezTo>
                  <a:cubicBezTo>
                    <a:pt x="10140" y="43983"/>
                    <a:pt x="9988" y="41472"/>
                    <a:pt x="10472" y="39141"/>
                  </a:cubicBezTo>
                  <a:cubicBezTo>
                    <a:pt x="10956" y="36780"/>
                    <a:pt x="12198" y="34693"/>
                    <a:pt x="11593" y="32211"/>
                  </a:cubicBezTo>
                  <a:cubicBezTo>
                    <a:pt x="10412" y="27369"/>
                    <a:pt x="5206" y="25098"/>
                    <a:pt x="2998" y="20861"/>
                  </a:cubicBezTo>
                  <a:cubicBezTo>
                    <a:pt x="1" y="15171"/>
                    <a:pt x="6235" y="9905"/>
                    <a:pt x="10351" y="6819"/>
                  </a:cubicBezTo>
                  <a:cubicBezTo>
                    <a:pt x="13893" y="4155"/>
                    <a:pt x="17736" y="2279"/>
                    <a:pt x="21822" y="645"/>
                  </a:cubicBezTo>
                  <a:close/>
                  <a:moveTo>
                    <a:pt x="22126" y="0"/>
                  </a:moveTo>
                  <a:cubicBezTo>
                    <a:pt x="22071" y="0"/>
                    <a:pt x="22017" y="13"/>
                    <a:pt x="21973" y="39"/>
                  </a:cubicBezTo>
                  <a:cubicBezTo>
                    <a:pt x="17978" y="979"/>
                    <a:pt x="14043" y="3339"/>
                    <a:pt x="10746" y="5700"/>
                  </a:cubicBezTo>
                  <a:cubicBezTo>
                    <a:pt x="6932" y="8392"/>
                    <a:pt x="1364" y="12690"/>
                    <a:pt x="1453" y="17895"/>
                  </a:cubicBezTo>
                  <a:cubicBezTo>
                    <a:pt x="1545" y="23585"/>
                    <a:pt x="8022" y="26219"/>
                    <a:pt x="10322" y="30819"/>
                  </a:cubicBezTo>
                  <a:cubicBezTo>
                    <a:pt x="11138" y="32422"/>
                    <a:pt x="11259" y="34027"/>
                    <a:pt x="10775" y="35751"/>
                  </a:cubicBezTo>
                  <a:cubicBezTo>
                    <a:pt x="10383" y="37114"/>
                    <a:pt x="9838" y="38385"/>
                    <a:pt x="9656" y="39807"/>
                  </a:cubicBezTo>
                  <a:cubicBezTo>
                    <a:pt x="9322" y="42138"/>
                    <a:pt x="9564" y="44588"/>
                    <a:pt x="10504" y="46799"/>
                  </a:cubicBezTo>
                  <a:cubicBezTo>
                    <a:pt x="12613" y="51728"/>
                    <a:pt x="17570" y="53214"/>
                    <a:pt x="22495" y="53214"/>
                  </a:cubicBezTo>
                  <a:cubicBezTo>
                    <a:pt x="23223" y="53214"/>
                    <a:pt x="23950" y="53182"/>
                    <a:pt x="24667" y="53123"/>
                  </a:cubicBezTo>
                  <a:cubicBezTo>
                    <a:pt x="24849" y="53094"/>
                    <a:pt x="24939" y="52941"/>
                    <a:pt x="24939" y="52791"/>
                  </a:cubicBezTo>
                  <a:lnTo>
                    <a:pt x="24939" y="52760"/>
                  </a:lnTo>
                  <a:cubicBezTo>
                    <a:pt x="24365" y="49491"/>
                    <a:pt x="23941" y="46194"/>
                    <a:pt x="23336" y="42925"/>
                  </a:cubicBezTo>
                  <a:cubicBezTo>
                    <a:pt x="22638" y="39020"/>
                    <a:pt x="21973" y="35146"/>
                    <a:pt x="21641" y="31182"/>
                  </a:cubicBezTo>
                  <a:cubicBezTo>
                    <a:pt x="21730" y="31151"/>
                    <a:pt x="21791" y="31061"/>
                    <a:pt x="21762" y="30969"/>
                  </a:cubicBezTo>
                  <a:cubicBezTo>
                    <a:pt x="21307" y="27188"/>
                    <a:pt x="18614" y="23980"/>
                    <a:pt x="16617" y="20893"/>
                  </a:cubicBezTo>
                  <a:cubicBezTo>
                    <a:pt x="15649" y="19379"/>
                    <a:pt x="15133" y="17503"/>
                    <a:pt x="16041" y="15837"/>
                  </a:cubicBezTo>
                  <a:cubicBezTo>
                    <a:pt x="17009" y="14053"/>
                    <a:pt x="19128" y="13266"/>
                    <a:pt x="21096" y="13113"/>
                  </a:cubicBezTo>
                  <a:cubicBezTo>
                    <a:pt x="21144" y="13152"/>
                    <a:pt x="21213" y="13172"/>
                    <a:pt x="21286" y="13172"/>
                  </a:cubicBezTo>
                  <a:cubicBezTo>
                    <a:pt x="21443" y="13172"/>
                    <a:pt x="21619" y="13078"/>
                    <a:pt x="21641" y="12871"/>
                  </a:cubicBezTo>
                  <a:cubicBezTo>
                    <a:pt x="22065" y="8726"/>
                    <a:pt x="22578" y="4429"/>
                    <a:pt x="22396" y="252"/>
                  </a:cubicBezTo>
                  <a:cubicBezTo>
                    <a:pt x="22396" y="80"/>
                    <a:pt x="22259" y="0"/>
                    <a:pt x="2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3" name="Google Shape;2023;p15"/>
          <p:cNvGrpSpPr/>
          <p:nvPr/>
        </p:nvGrpSpPr>
        <p:grpSpPr>
          <a:xfrm rot="10800000" flipH="1">
            <a:off x="5755098" y="4565429"/>
            <a:ext cx="740918" cy="1114863"/>
            <a:chOff x="5113525" y="434075"/>
            <a:chExt cx="595450" cy="1012775"/>
          </a:xfrm>
        </p:grpSpPr>
        <p:sp>
          <p:nvSpPr>
            <p:cNvPr id="2024" name="Google Shape;2024;p15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2" name="Google Shape;2032;p15"/>
          <p:cNvGrpSpPr/>
          <p:nvPr/>
        </p:nvGrpSpPr>
        <p:grpSpPr>
          <a:xfrm rot="-689592" flipH="1">
            <a:off x="624342" y="-549208"/>
            <a:ext cx="1124803" cy="942244"/>
            <a:chOff x="4685275" y="4213825"/>
            <a:chExt cx="601500" cy="503875"/>
          </a:xfrm>
        </p:grpSpPr>
        <p:sp>
          <p:nvSpPr>
            <p:cNvPr id="2033" name="Google Shape;2033;p15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5" name="Google Shape;2035;p15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2036" name="Google Shape;2036;p15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5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5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5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5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5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5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5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4" name="Google Shape;2044;p15"/>
          <p:cNvGrpSpPr/>
          <p:nvPr/>
        </p:nvGrpSpPr>
        <p:grpSpPr>
          <a:xfrm rot="899960" flipH="1">
            <a:off x="7109734" y="4710245"/>
            <a:ext cx="490135" cy="464711"/>
            <a:chOff x="2669050" y="4366725"/>
            <a:chExt cx="490150" cy="464725"/>
          </a:xfrm>
        </p:grpSpPr>
        <p:sp>
          <p:nvSpPr>
            <p:cNvPr id="2045" name="Google Shape;2045;p15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9" name="Google Shape;2049;p15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2050" name="Google Shape;2050;p15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5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5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5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4" name="Google Shape;2054;p15"/>
          <p:cNvGrpSpPr/>
          <p:nvPr/>
        </p:nvGrpSpPr>
        <p:grpSpPr>
          <a:xfrm rot="10800000" flipH="1">
            <a:off x="186479" y="4566418"/>
            <a:ext cx="484468" cy="712658"/>
            <a:chOff x="2370050" y="679025"/>
            <a:chExt cx="389350" cy="647400"/>
          </a:xfrm>
        </p:grpSpPr>
        <p:sp>
          <p:nvSpPr>
            <p:cNvPr id="2055" name="Google Shape;2055;p15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5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15"/>
          <p:cNvGrpSpPr/>
          <p:nvPr/>
        </p:nvGrpSpPr>
        <p:grpSpPr>
          <a:xfrm rot="8958771" flipH="1">
            <a:off x="55595" y="559830"/>
            <a:ext cx="591310" cy="864049"/>
            <a:chOff x="716850" y="3125000"/>
            <a:chExt cx="525100" cy="767300"/>
          </a:xfrm>
        </p:grpSpPr>
        <p:sp>
          <p:nvSpPr>
            <p:cNvPr id="2062" name="Google Shape;2062;p15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5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15"/>
          <p:cNvGrpSpPr/>
          <p:nvPr/>
        </p:nvGrpSpPr>
        <p:grpSpPr>
          <a:xfrm rot="10800000" flipH="1">
            <a:off x="354059" y="2462987"/>
            <a:ext cx="132936" cy="123815"/>
            <a:chOff x="1002850" y="2017475"/>
            <a:chExt cx="118050" cy="109950"/>
          </a:xfrm>
        </p:grpSpPr>
        <p:sp>
          <p:nvSpPr>
            <p:cNvPr id="2069" name="Google Shape;2069;p15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5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1" name="Google Shape;2071;p15"/>
          <p:cNvGrpSpPr/>
          <p:nvPr/>
        </p:nvGrpSpPr>
        <p:grpSpPr>
          <a:xfrm rot="10800000" flipH="1">
            <a:off x="1784489" y="361439"/>
            <a:ext cx="116525" cy="110700"/>
            <a:chOff x="2356450" y="4505175"/>
            <a:chExt cx="116525" cy="110700"/>
          </a:xfrm>
        </p:grpSpPr>
        <p:sp>
          <p:nvSpPr>
            <p:cNvPr id="2072" name="Google Shape;2072;p15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5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074;p15"/>
          <p:cNvGrpSpPr/>
          <p:nvPr/>
        </p:nvGrpSpPr>
        <p:grpSpPr>
          <a:xfrm rot="10800000" flipH="1">
            <a:off x="5407423" y="4678709"/>
            <a:ext cx="144961" cy="121583"/>
            <a:chOff x="4410650" y="667200"/>
            <a:chExt cx="116500" cy="110450"/>
          </a:xfrm>
        </p:grpSpPr>
        <p:sp>
          <p:nvSpPr>
            <p:cNvPr id="2075" name="Google Shape;2075;p15"/>
            <p:cNvSpPr/>
            <p:nvPr/>
          </p:nvSpPr>
          <p:spPr>
            <a:xfrm>
              <a:off x="4429550" y="682075"/>
              <a:ext cx="79425" cy="79000"/>
            </a:xfrm>
            <a:custGeom>
              <a:avLst/>
              <a:gdLst/>
              <a:ahLst/>
              <a:cxnLst/>
              <a:rect l="l" t="t" r="r" b="b"/>
              <a:pathLst>
                <a:path w="3177" h="3160" extrusionOk="0">
                  <a:moveTo>
                    <a:pt x="1597" y="1"/>
                  </a:moveTo>
                  <a:cubicBezTo>
                    <a:pt x="1471" y="1"/>
                    <a:pt x="1359" y="14"/>
                    <a:pt x="1271" y="37"/>
                  </a:cubicBezTo>
                  <a:cubicBezTo>
                    <a:pt x="574" y="250"/>
                    <a:pt x="0" y="735"/>
                    <a:pt x="0" y="1582"/>
                  </a:cubicBezTo>
                  <a:cubicBezTo>
                    <a:pt x="28" y="2510"/>
                    <a:pt x="669" y="3160"/>
                    <a:pt x="1574" y="3160"/>
                  </a:cubicBezTo>
                  <a:cubicBezTo>
                    <a:pt x="1614" y="3160"/>
                    <a:pt x="1654" y="3158"/>
                    <a:pt x="1695" y="3156"/>
                  </a:cubicBezTo>
                  <a:cubicBezTo>
                    <a:pt x="2511" y="3095"/>
                    <a:pt x="3116" y="2519"/>
                    <a:pt x="3148" y="1672"/>
                  </a:cubicBezTo>
                  <a:cubicBezTo>
                    <a:pt x="3177" y="1187"/>
                    <a:pt x="3027" y="703"/>
                    <a:pt x="2664" y="372"/>
                  </a:cubicBezTo>
                  <a:cubicBezTo>
                    <a:pt x="2396" y="104"/>
                    <a:pt x="1947" y="1"/>
                    <a:pt x="1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5"/>
            <p:cNvSpPr/>
            <p:nvPr/>
          </p:nvSpPr>
          <p:spPr>
            <a:xfrm>
              <a:off x="4410650" y="667200"/>
              <a:ext cx="116500" cy="110450"/>
            </a:xfrm>
            <a:custGeom>
              <a:avLst/>
              <a:gdLst/>
              <a:ahLst/>
              <a:cxnLst/>
              <a:rect l="l" t="t" r="r" b="b"/>
              <a:pathLst>
                <a:path w="4660" h="4418" extrusionOk="0">
                  <a:moveTo>
                    <a:pt x="2353" y="596"/>
                  </a:moveTo>
                  <a:cubicBezTo>
                    <a:pt x="2703" y="596"/>
                    <a:pt x="3152" y="699"/>
                    <a:pt x="3420" y="967"/>
                  </a:cubicBezTo>
                  <a:cubicBezTo>
                    <a:pt x="3783" y="1298"/>
                    <a:pt x="3933" y="1782"/>
                    <a:pt x="3904" y="2267"/>
                  </a:cubicBezTo>
                  <a:cubicBezTo>
                    <a:pt x="3872" y="3114"/>
                    <a:pt x="3267" y="3690"/>
                    <a:pt x="2451" y="3751"/>
                  </a:cubicBezTo>
                  <a:cubicBezTo>
                    <a:pt x="2410" y="3753"/>
                    <a:pt x="2370" y="3755"/>
                    <a:pt x="2330" y="3755"/>
                  </a:cubicBezTo>
                  <a:cubicBezTo>
                    <a:pt x="1425" y="3755"/>
                    <a:pt x="784" y="3105"/>
                    <a:pt x="756" y="2177"/>
                  </a:cubicBezTo>
                  <a:cubicBezTo>
                    <a:pt x="756" y="1330"/>
                    <a:pt x="1330" y="845"/>
                    <a:pt x="2027" y="632"/>
                  </a:cubicBezTo>
                  <a:cubicBezTo>
                    <a:pt x="2115" y="609"/>
                    <a:pt x="2227" y="596"/>
                    <a:pt x="2353" y="596"/>
                  </a:cubicBezTo>
                  <a:close/>
                  <a:moveTo>
                    <a:pt x="2534" y="0"/>
                  </a:moveTo>
                  <a:cubicBezTo>
                    <a:pt x="2406" y="0"/>
                    <a:pt x="2277" y="10"/>
                    <a:pt x="2148" y="27"/>
                  </a:cubicBezTo>
                  <a:cubicBezTo>
                    <a:pt x="1241" y="148"/>
                    <a:pt x="212" y="906"/>
                    <a:pt x="120" y="1935"/>
                  </a:cubicBezTo>
                  <a:cubicBezTo>
                    <a:pt x="0" y="3279"/>
                    <a:pt x="943" y="4417"/>
                    <a:pt x="2280" y="4417"/>
                  </a:cubicBezTo>
                  <a:cubicBezTo>
                    <a:pt x="2296" y="4417"/>
                    <a:pt x="2313" y="4417"/>
                    <a:pt x="2330" y="4417"/>
                  </a:cubicBezTo>
                  <a:cubicBezTo>
                    <a:pt x="3509" y="4417"/>
                    <a:pt x="4417" y="3659"/>
                    <a:pt x="4570" y="2480"/>
                  </a:cubicBezTo>
                  <a:cubicBezTo>
                    <a:pt x="4659" y="1814"/>
                    <a:pt x="4417" y="1088"/>
                    <a:pt x="3964" y="603"/>
                  </a:cubicBezTo>
                  <a:cubicBezTo>
                    <a:pt x="3574" y="164"/>
                    <a:pt x="3065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15"/>
          <p:cNvGrpSpPr/>
          <p:nvPr/>
        </p:nvGrpSpPr>
        <p:grpSpPr>
          <a:xfrm rot="10800000" flipH="1">
            <a:off x="446301" y="163114"/>
            <a:ext cx="117225" cy="110450"/>
            <a:chOff x="1064200" y="4307975"/>
            <a:chExt cx="117225" cy="110450"/>
          </a:xfrm>
        </p:grpSpPr>
        <p:sp>
          <p:nvSpPr>
            <p:cNvPr id="2078" name="Google Shape;2078;p15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5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0" name="Google Shape;2080;p15"/>
          <p:cNvGrpSpPr/>
          <p:nvPr/>
        </p:nvGrpSpPr>
        <p:grpSpPr>
          <a:xfrm rot="10800000" flipH="1">
            <a:off x="8588174" y="1441457"/>
            <a:ext cx="144973" cy="136562"/>
            <a:chOff x="6542025" y="2416375"/>
            <a:chExt cx="116500" cy="109750"/>
          </a:xfrm>
        </p:grpSpPr>
        <p:sp>
          <p:nvSpPr>
            <p:cNvPr id="2081" name="Google Shape;2081;p15"/>
            <p:cNvSpPr/>
            <p:nvPr/>
          </p:nvSpPr>
          <p:spPr>
            <a:xfrm>
              <a:off x="6560875" y="2430700"/>
              <a:ext cx="79500" cy="78875"/>
            </a:xfrm>
            <a:custGeom>
              <a:avLst/>
              <a:gdLst/>
              <a:ahLst/>
              <a:cxnLst/>
              <a:rect l="l" t="t" r="r" b="b"/>
              <a:pathLst>
                <a:path w="3180" h="3155" extrusionOk="0">
                  <a:moveTo>
                    <a:pt x="1554" y="1"/>
                  </a:moveTo>
                  <a:cubicBezTo>
                    <a:pt x="1442" y="1"/>
                    <a:pt x="1345" y="12"/>
                    <a:pt x="1272" y="34"/>
                  </a:cubicBezTo>
                  <a:cubicBezTo>
                    <a:pt x="577" y="245"/>
                    <a:pt x="1" y="729"/>
                    <a:pt x="1" y="1577"/>
                  </a:cubicBezTo>
                  <a:cubicBezTo>
                    <a:pt x="31" y="2504"/>
                    <a:pt x="670" y="3154"/>
                    <a:pt x="1574" y="3154"/>
                  </a:cubicBezTo>
                  <a:cubicBezTo>
                    <a:pt x="1614" y="3154"/>
                    <a:pt x="1655" y="3153"/>
                    <a:pt x="1695" y="3150"/>
                  </a:cubicBezTo>
                  <a:cubicBezTo>
                    <a:pt x="2514" y="3090"/>
                    <a:pt x="3119" y="2516"/>
                    <a:pt x="3148" y="1669"/>
                  </a:cubicBezTo>
                  <a:cubicBezTo>
                    <a:pt x="3180" y="1214"/>
                    <a:pt x="3027" y="700"/>
                    <a:pt x="2664" y="366"/>
                  </a:cubicBezTo>
                  <a:cubicBezTo>
                    <a:pt x="2388" y="114"/>
                    <a:pt x="1904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5"/>
            <p:cNvSpPr/>
            <p:nvPr/>
          </p:nvSpPr>
          <p:spPr>
            <a:xfrm>
              <a:off x="6542025" y="2416375"/>
              <a:ext cx="116500" cy="109750"/>
            </a:xfrm>
            <a:custGeom>
              <a:avLst/>
              <a:gdLst/>
              <a:ahLst/>
              <a:cxnLst/>
              <a:rect l="l" t="t" r="r" b="b"/>
              <a:pathLst>
                <a:path w="4660" h="4390" extrusionOk="0">
                  <a:moveTo>
                    <a:pt x="2308" y="574"/>
                  </a:moveTo>
                  <a:cubicBezTo>
                    <a:pt x="2658" y="574"/>
                    <a:pt x="3142" y="687"/>
                    <a:pt x="3418" y="939"/>
                  </a:cubicBezTo>
                  <a:cubicBezTo>
                    <a:pt x="3781" y="1273"/>
                    <a:pt x="3934" y="1787"/>
                    <a:pt x="3902" y="2242"/>
                  </a:cubicBezTo>
                  <a:cubicBezTo>
                    <a:pt x="3873" y="3089"/>
                    <a:pt x="3268" y="3663"/>
                    <a:pt x="2449" y="3723"/>
                  </a:cubicBezTo>
                  <a:cubicBezTo>
                    <a:pt x="2409" y="3726"/>
                    <a:pt x="2368" y="3727"/>
                    <a:pt x="2328" y="3727"/>
                  </a:cubicBezTo>
                  <a:cubicBezTo>
                    <a:pt x="1424" y="3727"/>
                    <a:pt x="785" y="3077"/>
                    <a:pt x="755" y="2150"/>
                  </a:cubicBezTo>
                  <a:cubicBezTo>
                    <a:pt x="755" y="1302"/>
                    <a:pt x="1331" y="818"/>
                    <a:pt x="2026" y="607"/>
                  </a:cubicBezTo>
                  <a:cubicBezTo>
                    <a:pt x="2099" y="585"/>
                    <a:pt x="2196" y="574"/>
                    <a:pt x="2308" y="574"/>
                  </a:cubicBezTo>
                  <a:close/>
                  <a:moveTo>
                    <a:pt x="2559" y="1"/>
                  </a:moveTo>
                  <a:cubicBezTo>
                    <a:pt x="2415" y="1"/>
                    <a:pt x="2267" y="12"/>
                    <a:pt x="2118" y="31"/>
                  </a:cubicBezTo>
                  <a:cubicBezTo>
                    <a:pt x="1239" y="152"/>
                    <a:pt x="210" y="879"/>
                    <a:pt x="120" y="1908"/>
                  </a:cubicBezTo>
                  <a:cubicBezTo>
                    <a:pt x="1" y="3252"/>
                    <a:pt x="942" y="4390"/>
                    <a:pt x="2274" y="4390"/>
                  </a:cubicBezTo>
                  <a:cubicBezTo>
                    <a:pt x="2292" y="4390"/>
                    <a:pt x="2310" y="4390"/>
                    <a:pt x="2328" y="4389"/>
                  </a:cubicBezTo>
                  <a:cubicBezTo>
                    <a:pt x="3510" y="4389"/>
                    <a:pt x="4418" y="3634"/>
                    <a:pt x="4568" y="2452"/>
                  </a:cubicBezTo>
                  <a:cubicBezTo>
                    <a:pt x="4660" y="1787"/>
                    <a:pt x="4418" y="1060"/>
                    <a:pt x="3963" y="576"/>
                  </a:cubicBezTo>
                  <a:cubicBezTo>
                    <a:pt x="3582" y="148"/>
                    <a:pt x="3090" y="1"/>
                    <a:pt x="2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3" name="Google Shape;2083;p15"/>
          <p:cNvGrpSpPr/>
          <p:nvPr/>
        </p:nvGrpSpPr>
        <p:grpSpPr>
          <a:xfrm rot="10800000" flipH="1">
            <a:off x="340127" y="4018087"/>
            <a:ext cx="131219" cy="127306"/>
            <a:chOff x="1667150" y="971750"/>
            <a:chExt cx="116525" cy="113050"/>
          </a:xfrm>
        </p:grpSpPr>
        <p:sp>
          <p:nvSpPr>
            <p:cNvPr id="2084" name="Google Shape;2084;p15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5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6" name="Google Shape;2086;p15"/>
          <p:cNvGrpSpPr/>
          <p:nvPr/>
        </p:nvGrpSpPr>
        <p:grpSpPr>
          <a:xfrm rot="10800000" flipH="1">
            <a:off x="-173990" y="4106496"/>
            <a:ext cx="229274" cy="344249"/>
            <a:chOff x="804600" y="835925"/>
            <a:chExt cx="203600" cy="305700"/>
          </a:xfrm>
        </p:grpSpPr>
        <p:sp>
          <p:nvSpPr>
            <p:cNvPr id="2087" name="Google Shape;2087;p15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5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9" name="Google Shape;2089;p15"/>
          <p:cNvGrpSpPr/>
          <p:nvPr/>
        </p:nvGrpSpPr>
        <p:grpSpPr>
          <a:xfrm rot="-10087278" flipH="1">
            <a:off x="-726815" y="4552068"/>
            <a:ext cx="784790" cy="629639"/>
            <a:chOff x="449000" y="254500"/>
            <a:chExt cx="696900" cy="559125"/>
          </a:xfrm>
        </p:grpSpPr>
        <p:sp>
          <p:nvSpPr>
            <p:cNvPr id="2090" name="Google Shape;2090;p15"/>
            <p:cNvSpPr/>
            <p:nvPr/>
          </p:nvSpPr>
          <p:spPr>
            <a:xfrm>
              <a:off x="465650" y="270675"/>
              <a:ext cx="663600" cy="527950"/>
            </a:xfrm>
            <a:custGeom>
              <a:avLst/>
              <a:gdLst/>
              <a:ahLst/>
              <a:cxnLst/>
              <a:rect l="l" t="t" r="r" b="b"/>
              <a:pathLst>
                <a:path w="26544" h="21118" extrusionOk="0">
                  <a:moveTo>
                    <a:pt x="22275" y="1"/>
                  </a:moveTo>
                  <a:cubicBezTo>
                    <a:pt x="18554" y="332"/>
                    <a:pt x="14861" y="151"/>
                    <a:pt x="11138" y="938"/>
                  </a:cubicBezTo>
                  <a:cubicBezTo>
                    <a:pt x="8898" y="1422"/>
                    <a:pt x="6690" y="2119"/>
                    <a:pt x="4693" y="3298"/>
                  </a:cubicBezTo>
                  <a:cubicBezTo>
                    <a:pt x="2664" y="4509"/>
                    <a:pt x="908" y="6325"/>
                    <a:pt x="303" y="8656"/>
                  </a:cubicBezTo>
                  <a:cubicBezTo>
                    <a:pt x="182" y="9169"/>
                    <a:pt x="1" y="9867"/>
                    <a:pt x="93" y="10411"/>
                  </a:cubicBezTo>
                  <a:cubicBezTo>
                    <a:pt x="122" y="10501"/>
                    <a:pt x="61" y="10683"/>
                    <a:pt x="122" y="10804"/>
                  </a:cubicBezTo>
                  <a:cubicBezTo>
                    <a:pt x="102" y="10765"/>
                    <a:pt x="118" y="10748"/>
                    <a:pt x="158" y="10748"/>
                  </a:cubicBezTo>
                  <a:cubicBezTo>
                    <a:pt x="347" y="10748"/>
                    <a:pt x="1071" y="11116"/>
                    <a:pt x="1030" y="11116"/>
                  </a:cubicBezTo>
                  <a:cubicBezTo>
                    <a:pt x="1027" y="11116"/>
                    <a:pt x="1017" y="11113"/>
                    <a:pt x="1000" y="11106"/>
                  </a:cubicBezTo>
                  <a:lnTo>
                    <a:pt x="1000" y="11106"/>
                  </a:lnTo>
                  <a:cubicBezTo>
                    <a:pt x="1969" y="11562"/>
                    <a:pt x="2906" y="12106"/>
                    <a:pt x="3874" y="12591"/>
                  </a:cubicBezTo>
                  <a:cubicBezTo>
                    <a:pt x="7598" y="14527"/>
                    <a:pt x="11290" y="16464"/>
                    <a:pt x="15012" y="18401"/>
                  </a:cubicBezTo>
                  <a:cubicBezTo>
                    <a:pt x="16868" y="19365"/>
                    <a:pt x="20027" y="21118"/>
                    <a:pt x="22534" y="21118"/>
                  </a:cubicBezTo>
                  <a:cubicBezTo>
                    <a:pt x="24195" y="21118"/>
                    <a:pt x="25570" y="20348"/>
                    <a:pt x="26088" y="18067"/>
                  </a:cubicBezTo>
                  <a:cubicBezTo>
                    <a:pt x="26543" y="16009"/>
                    <a:pt x="26209" y="13649"/>
                    <a:pt x="25786" y="11622"/>
                  </a:cubicBezTo>
                  <a:cubicBezTo>
                    <a:pt x="25483" y="9956"/>
                    <a:pt x="24757" y="8414"/>
                    <a:pt x="24454" y="6748"/>
                  </a:cubicBezTo>
                  <a:cubicBezTo>
                    <a:pt x="24151" y="5024"/>
                    <a:pt x="24757" y="243"/>
                    <a:pt x="2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5"/>
            <p:cNvSpPr/>
            <p:nvPr/>
          </p:nvSpPr>
          <p:spPr>
            <a:xfrm>
              <a:off x="449000" y="254500"/>
              <a:ext cx="696900" cy="559125"/>
            </a:xfrm>
            <a:custGeom>
              <a:avLst/>
              <a:gdLst/>
              <a:ahLst/>
              <a:cxnLst/>
              <a:rect l="l" t="t" r="r" b="b"/>
              <a:pathLst>
                <a:path w="27876" h="22365" extrusionOk="0">
                  <a:moveTo>
                    <a:pt x="22972" y="648"/>
                  </a:moveTo>
                  <a:cubicBezTo>
                    <a:pt x="25423" y="890"/>
                    <a:pt x="24817" y="5671"/>
                    <a:pt x="25120" y="7395"/>
                  </a:cubicBezTo>
                  <a:cubicBezTo>
                    <a:pt x="25423" y="9061"/>
                    <a:pt x="26149" y="10603"/>
                    <a:pt x="26452" y="12269"/>
                  </a:cubicBezTo>
                  <a:cubicBezTo>
                    <a:pt x="26875" y="14296"/>
                    <a:pt x="27209" y="16656"/>
                    <a:pt x="26754" y="18714"/>
                  </a:cubicBezTo>
                  <a:cubicBezTo>
                    <a:pt x="26236" y="20995"/>
                    <a:pt x="24861" y="21765"/>
                    <a:pt x="23200" y="21765"/>
                  </a:cubicBezTo>
                  <a:cubicBezTo>
                    <a:pt x="20693" y="21765"/>
                    <a:pt x="17534" y="20012"/>
                    <a:pt x="15678" y="19048"/>
                  </a:cubicBezTo>
                  <a:cubicBezTo>
                    <a:pt x="11956" y="17111"/>
                    <a:pt x="8264" y="15174"/>
                    <a:pt x="4540" y="13238"/>
                  </a:cubicBezTo>
                  <a:cubicBezTo>
                    <a:pt x="3572" y="12753"/>
                    <a:pt x="2635" y="12209"/>
                    <a:pt x="1666" y="11753"/>
                  </a:cubicBezTo>
                  <a:lnTo>
                    <a:pt x="1666" y="11753"/>
                  </a:lnTo>
                  <a:cubicBezTo>
                    <a:pt x="1683" y="11760"/>
                    <a:pt x="1693" y="11763"/>
                    <a:pt x="1696" y="11763"/>
                  </a:cubicBezTo>
                  <a:cubicBezTo>
                    <a:pt x="1737" y="11763"/>
                    <a:pt x="1013" y="11395"/>
                    <a:pt x="824" y="11395"/>
                  </a:cubicBezTo>
                  <a:cubicBezTo>
                    <a:pt x="784" y="11395"/>
                    <a:pt x="768" y="11412"/>
                    <a:pt x="788" y="11451"/>
                  </a:cubicBezTo>
                  <a:cubicBezTo>
                    <a:pt x="727" y="11330"/>
                    <a:pt x="788" y="11148"/>
                    <a:pt x="759" y="11058"/>
                  </a:cubicBezTo>
                  <a:cubicBezTo>
                    <a:pt x="667" y="10514"/>
                    <a:pt x="848" y="9816"/>
                    <a:pt x="969" y="9303"/>
                  </a:cubicBezTo>
                  <a:cubicBezTo>
                    <a:pt x="1574" y="6972"/>
                    <a:pt x="3330" y="5156"/>
                    <a:pt x="5359" y="3945"/>
                  </a:cubicBezTo>
                  <a:cubicBezTo>
                    <a:pt x="7356" y="2766"/>
                    <a:pt x="9564" y="2069"/>
                    <a:pt x="11804" y="1585"/>
                  </a:cubicBezTo>
                  <a:cubicBezTo>
                    <a:pt x="15527" y="798"/>
                    <a:pt x="19220" y="979"/>
                    <a:pt x="22941" y="648"/>
                  </a:cubicBezTo>
                  <a:close/>
                  <a:moveTo>
                    <a:pt x="20029" y="1"/>
                  </a:moveTo>
                  <a:cubicBezTo>
                    <a:pt x="17275" y="1"/>
                    <a:pt x="14409" y="393"/>
                    <a:pt x="11804" y="950"/>
                  </a:cubicBezTo>
                  <a:cubicBezTo>
                    <a:pt x="9504" y="1403"/>
                    <a:pt x="7204" y="2129"/>
                    <a:pt x="5146" y="3340"/>
                  </a:cubicBezTo>
                  <a:cubicBezTo>
                    <a:pt x="2877" y="4672"/>
                    <a:pt x="880" y="6729"/>
                    <a:pt x="303" y="9393"/>
                  </a:cubicBezTo>
                  <a:cubicBezTo>
                    <a:pt x="182" y="9938"/>
                    <a:pt x="1" y="10695"/>
                    <a:pt x="153" y="11269"/>
                  </a:cubicBezTo>
                  <a:cubicBezTo>
                    <a:pt x="153" y="11390"/>
                    <a:pt x="122" y="11543"/>
                    <a:pt x="214" y="11632"/>
                  </a:cubicBezTo>
                  <a:cubicBezTo>
                    <a:pt x="516" y="12177"/>
                    <a:pt x="1848" y="12572"/>
                    <a:pt x="2393" y="12843"/>
                  </a:cubicBezTo>
                  <a:cubicBezTo>
                    <a:pt x="3603" y="13480"/>
                    <a:pt x="4814" y="14114"/>
                    <a:pt x="6024" y="14719"/>
                  </a:cubicBezTo>
                  <a:cubicBezTo>
                    <a:pt x="10412" y="17019"/>
                    <a:pt x="14770" y="19593"/>
                    <a:pt x="19309" y="21590"/>
                  </a:cubicBezTo>
                  <a:cubicBezTo>
                    <a:pt x="20376" y="22059"/>
                    <a:pt x="21618" y="22364"/>
                    <a:pt x="22810" y="22364"/>
                  </a:cubicBezTo>
                  <a:cubicBezTo>
                    <a:pt x="24697" y="22364"/>
                    <a:pt x="26455" y="21598"/>
                    <a:pt x="27178" y="19501"/>
                  </a:cubicBezTo>
                  <a:cubicBezTo>
                    <a:pt x="27875" y="17475"/>
                    <a:pt x="27541" y="15022"/>
                    <a:pt x="27178" y="12935"/>
                  </a:cubicBezTo>
                  <a:cubicBezTo>
                    <a:pt x="26815" y="10695"/>
                    <a:pt x="25817" y="8606"/>
                    <a:pt x="25575" y="6337"/>
                  </a:cubicBezTo>
                  <a:cubicBezTo>
                    <a:pt x="25362" y="4461"/>
                    <a:pt x="25696" y="435"/>
                    <a:pt x="23002" y="192"/>
                  </a:cubicBezTo>
                  <a:cubicBezTo>
                    <a:pt x="23002" y="163"/>
                    <a:pt x="22972" y="163"/>
                    <a:pt x="22941" y="163"/>
                  </a:cubicBezTo>
                  <a:cubicBezTo>
                    <a:pt x="21996" y="51"/>
                    <a:pt x="21020" y="1"/>
                    <a:pt x="20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15"/>
          <p:cNvGrpSpPr/>
          <p:nvPr/>
        </p:nvGrpSpPr>
        <p:grpSpPr>
          <a:xfrm rot="10800000" flipH="1">
            <a:off x="-305636" y="80889"/>
            <a:ext cx="477850" cy="318300"/>
            <a:chOff x="473225" y="3892325"/>
            <a:chExt cx="477850" cy="318300"/>
          </a:xfrm>
        </p:grpSpPr>
        <p:sp>
          <p:nvSpPr>
            <p:cNvPr id="2093" name="Google Shape;2093;p15"/>
            <p:cNvSpPr/>
            <p:nvPr/>
          </p:nvSpPr>
          <p:spPr>
            <a:xfrm>
              <a:off x="489125" y="3908175"/>
              <a:ext cx="444925" cy="289700"/>
            </a:xfrm>
            <a:custGeom>
              <a:avLst/>
              <a:gdLst/>
              <a:ahLst/>
              <a:cxnLst/>
              <a:rect l="l" t="t" r="r" b="b"/>
              <a:pathLst>
                <a:path w="17797" h="11588" extrusionOk="0">
                  <a:moveTo>
                    <a:pt x="1979" y="1"/>
                  </a:moveTo>
                  <a:cubicBezTo>
                    <a:pt x="1316" y="1"/>
                    <a:pt x="656" y="6"/>
                    <a:pt x="1" y="11"/>
                  </a:cubicBezTo>
                  <a:cubicBezTo>
                    <a:pt x="61" y="2704"/>
                    <a:pt x="90" y="5367"/>
                    <a:pt x="151" y="8062"/>
                  </a:cubicBezTo>
                  <a:cubicBezTo>
                    <a:pt x="692" y="7983"/>
                    <a:pt x="1215" y="7946"/>
                    <a:pt x="1725" y="7946"/>
                  </a:cubicBezTo>
                  <a:cubicBezTo>
                    <a:pt x="4157" y="7946"/>
                    <a:pt x="6289" y="8787"/>
                    <a:pt x="8564" y="9938"/>
                  </a:cubicBezTo>
                  <a:cubicBezTo>
                    <a:pt x="10142" y="10739"/>
                    <a:pt x="11836" y="11588"/>
                    <a:pt x="13627" y="11588"/>
                  </a:cubicBezTo>
                  <a:cubicBezTo>
                    <a:pt x="13865" y="11588"/>
                    <a:pt x="14105" y="11573"/>
                    <a:pt x="14346" y="11541"/>
                  </a:cubicBezTo>
                  <a:cubicBezTo>
                    <a:pt x="16465" y="11238"/>
                    <a:pt x="17796" y="9756"/>
                    <a:pt x="17796" y="7606"/>
                  </a:cubicBezTo>
                  <a:cubicBezTo>
                    <a:pt x="17796" y="3491"/>
                    <a:pt x="14678" y="1282"/>
                    <a:pt x="10925" y="617"/>
                  </a:cubicBezTo>
                  <a:cubicBezTo>
                    <a:pt x="8003" y="96"/>
                    <a:pt x="4960" y="1"/>
                    <a:pt x="1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5"/>
            <p:cNvSpPr/>
            <p:nvPr/>
          </p:nvSpPr>
          <p:spPr>
            <a:xfrm>
              <a:off x="473225" y="3892325"/>
              <a:ext cx="477850" cy="318300"/>
            </a:xfrm>
            <a:custGeom>
              <a:avLst/>
              <a:gdLst/>
              <a:ahLst/>
              <a:cxnLst/>
              <a:rect l="l" t="t" r="r" b="b"/>
              <a:pathLst>
                <a:path w="19114" h="12732" extrusionOk="0">
                  <a:moveTo>
                    <a:pt x="2615" y="635"/>
                  </a:moveTo>
                  <a:cubicBezTo>
                    <a:pt x="5596" y="635"/>
                    <a:pt x="8639" y="730"/>
                    <a:pt x="11561" y="1251"/>
                  </a:cubicBezTo>
                  <a:cubicBezTo>
                    <a:pt x="15314" y="1916"/>
                    <a:pt x="18432" y="4125"/>
                    <a:pt x="18432" y="8240"/>
                  </a:cubicBezTo>
                  <a:cubicBezTo>
                    <a:pt x="18432" y="10390"/>
                    <a:pt x="17101" y="11872"/>
                    <a:pt x="14982" y="12175"/>
                  </a:cubicBezTo>
                  <a:cubicBezTo>
                    <a:pt x="14741" y="12207"/>
                    <a:pt x="14501" y="12222"/>
                    <a:pt x="14263" y="12222"/>
                  </a:cubicBezTo>
                  <a:cubicBezTo>
                    <a:pt x="12472" y="12222"/>
                    <a:pt x="10778" y="11373"/>
                    <a:pt x="9200" y="10572"/>
                  </a:cubicBezTo>
                  <a:cubicBezTo>
                    <a:pt x="6925" y="9421"/>
                    <a:pt x="4793" y="8580"/>
                    <a:pt x="2361" y="8580"/>
                  </a:cubicBezTo>
                  <a:cubicBezTo>
                    <a:pt x="1851" y="8580"/>
                    <a:pt x="1328" y="8617"/>
                    <a:pt x="787" y="8696"/>
                  </a:cubicBezTo>
                  <a:cubicBezTo>
                    <a:pt x="726" y="6001"/>
                    <a:pt x="697" y="3338"/>
                    <a:pt x="637" y="645"/>
                  </a:cubicBezTo>
                  <a:cubicBezTo>
                    <a:pt x="1292" y="640"/>
                    <a:pt x="1952" y="635"/>
                    <a:pt x="2615" y="635"/>
                  </a:cubicBezTo>
                  <a:close/>
                  <a:moveTo>
                    <a:pt x="3824" y="1"/>
                  </a:moveTo>
                  <a:cubicBezTo>
                    <a:pt x="2627" y="1"/>
                    <a:pt x="1445" y="24"/>
                    <a:pt x="303" y="40"/>
                  </a:cubicBezTo>
                  <a:cubicBezTo>
                    <a:pt x="153" y="40"/>
                    <a:pt x="0" y="161"/>
                    <a:pt x="0" y="343"/>
                  </a:cubicBezTo>
                  <a:cubicBezTo>
                    <a:pt x="61" y="3217"/>
                    <a:pt x="153" y="6061"/>
                    <a:pt x="213" y="8938"/>
                  </a:cubicBezTo>
                  <a:cubicBezTo>
                    <a:pt x="213" y="9120"/>
                    <a:pt x="366" y="9214"/>
                    <a:pt x="515" y="9214"/>
                  </a:cubicBezTo>
                  <a:cubicBezTo>
                    <a:pt x="613" y="9214"/>
                    <a:pt x="710" y="9173"/>
                    <a:pt x="758" y="9088"/>
                  </a:cubicBezTo>
                  <a:cubicBezTo>
                    <a:pt x="1284" y="9010"/>
                    <a:pt x="1794" y="8973"/>
                    <a:pt x="2292" y="8973"/>
                  </a:cubicBezTo>
                  <a:cubicBezTo>
                    <a:pt x="4490" y="8973"/>
                    <a:pt x="6457" y="9692"/>
                    <a:pt x="8506" y="10754"/>
                  </a:cubicBezTo>
                  <a:cubicBezTo>
                    <a:pt x="10108" y="11570"/>
                    <a:pt x="11743" y="12477"/>
                    <a:pt x="13559" y="12691"/>
                  </a:cubicBezTo>
                  <a:cubicBezTo>
                    <a:pt x="13802" y="12718"/>
                    <a:pt x="14041" y="12732"/>
                    <a:pt x="14274" y="12732"/>
                  </a:cubicBezTo>
                  <a:cubicBezTo>
                    <a:pt x="17088" y="12732"/>
                    <a:pt x="19113" y="10750"/>
                    <a:pt x="18946" y="7788"/>
                  </a:cubicBezTo>
                  <a:cubicBezTo>
                    <a:pt x="18764" y="4398"/>
                    <a:pt x="16616" y="2098"/>
                    <a:pt x="13408" y="1098"/>
                  </a:cubicBezTo>
                  <a:cubicBezTo>
                    <a:pt x="10423" y="170"/>
                    <a:pt x="7067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15"/>
          <p:cNvGrpSpPr/>
          <p:nvPr/>
        </p:nvGrpSpPr>
        <p:grpSpPr>
          <a:xfrm rot="10800000" flipH="1">
            <a:off x="2209513" y="119114"/>
            <a:ext cx="290336" cy="198450"/>
            <a:chOff x="4120850" y="4296475"/>
            <a:chExt cx="246675" cy="198450"/>
          </a:xfrm>
        </p:grpSpPr>
        <p:sp>
          <p:nvSpPr>
            <p:cNvPr id="2096" name="Google Shape;2096;p15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5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15"/>
          <p:cNvGrpSpPr/>
          <p:nvPr/>
        </p:nvGrpSpPr>
        <p:grpSpPr>
          <a:xfrm rot="10800000" flipH="1">
            <a:off x="6698715" y="4592878"/>
            <a:ext cx="291851" cy="330900"/>
            <a:chOff x="5923100" y="1115500"/>
            <a:chExt cx="234550" cy="300600"/>
          </a:xfrm>
        </p:grpSpPr>
        <p:sp>
          <p:nvSpPr>
            <p:cNvPr id="2099" name="Google Shape;2099;p15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15"/>
          <p:cNvGrpSpPr/>
          <p:nvPr/>
        </p:nvGrpSpPr>
        <p:grpSpPr>
          <a:xfrm rot="10800000" flipH="1">
            <a:off x="2118843" y="-372281"/>
            <a:ext cx="2820212" cy="904834"/>
            <a:chOff x="2668175" y="4300975"/>
            <a:chExt cx="2530700" cy="1176025"/>
          </a:xfrm>
        </p:grpSpPr>
        <p:sp>
          <p:nvSpPr>
            <p:cNvPr id="2102" name="Google Shape;2102;p15"/>
            <p:cNvSpPr/>
            <p:nvPr/>
          </p:nvSpPr>
          <p:spPr>
            <a:xfrm>
              <a:off x="3579850" y="4851900"/>
              <a:ext cx="1014650" cy="606100"/>
            </a:xfrm>
            <a:custGeom>
              <a:avLst/>
              <a:gdLst/>
              <a:ahLst/>
              <a:cxnLst/>
              <a:rect l="l" t="t" r="r" b="b"/>
              <a:pathLst>
                <a:path w="40586" h="24244" extrusionOk="0">
                  <a:moveTo>
                    <a:pt x="4367" y="1"/>
                  </a:moveTo>
                  <a:cubicBezTo>
                    <a:pt x="3386" y="1"/>
                    <a:pt x="2541" y="573"/>
                    <a:pt x="2150" y="1727"/>
                  </a:cubicBezTo>
                  <a:cubicBezTo>
                    <a:pt x="1514" y="3632"/>
                    <a:pt x="1695" y="5722"/>
                    <a:pt x="1514" y="7688"/>
                  </a:cubicBezTo>
                  <a:cubicBezTo>
                    <a:pt x="1392" y="8930"/>
                    <a:pt x="787" y="9806"/>
                    <a:pt x="0" y="10654"/>
                  </a:cubicBezTo>
                  <a:cubicBezTo>
                    <a:pt x="1877" y="10746"/>
                    <a:pt x="3724" y="10896"/>
                    <a:pt x="5569" y="11198"/>
                  </a:cubicBezTo>
                  <a:cubicBezTo>
                    <a:pt x="12924" y="12441"/>
                    <a:pt x="18977" y="16678"/>
                    <a:pt x="25422" y="20128"/>
                  </a:cubicBezTo>
                  <a:cubicBezTo>
                    <a:pt x="29086" y="22065"/>
                    <a:pt x="33049" y="23759"/>
                    <a:pt x="37225" y="24152"/>
                  </a:cubicBezTo>
                  <a:cubicBezTo>
                    <a:pt x="37791" y="24211"/>
                    <a:pt x="38343" y="24244"/>
                    <a:pt x="38891" y="24244"/>
                  </a:cubicBezTo>
                  <a:cubicBezTo>
                    <a:pt x="39194" y="24244"/>
                    <a:pt x="39497" y="24234"/>
                    <a:pt x="39799" y="24212"/>
                  </a:cubicBezTo>
                  <a:cubicBezTo>
                    <a:pt x="40586" y="18220"/>
                    <a:pt x="39739" y="12380"/>
                    <a:pt x="36499" y="7143"/>
                  </a:cubicBezTo>
                  <a:cubicBezTo>
                    <a:pt x="35138" y="4935"/>
                    <a:pt x="33109" y="3180"/>
                    <a:pt x="30567" y="2482"/>
                  </a:cubicBezTo>
                  <a:cubicBezTo>
                    <a:pt x="29773" y="2268"/>
                    <a:pt x="28997" y="2198"/>
                    <a:pt x="28214" y="2198"/>
                  </a:cubicBezTo>
                  <a:cubicBezTo>
                    <a:pt x="27566" y="2198"/>
                    <a:pt x="26912" y="2246"/>
                    <a:pt x="26241" y="2301"/>
                  </a:cubicBezTo>
                  <a:cubicBezTo>
                    <a:pt x="22609" y="2574"/>
                    <a:pt x="18977" y="2967"/>
                    <a:pt x="15375" y="3632"/>
                  </a:cubicBezTo>
                  <a:cubicBezTo>
                    <a:pt x="14435" y="3798"/>
                    <a:pt x="13457" y="3939"/>
                    <a:pt x="12496" y="3939"/>
                  </a:cubicBezTo>
                  <a:cubicBezTo>
                    <a:pt x="11353" y="3939"/>
                    <a:pt x="10234" y="3740"/>
                    <a:pt x="9232" y="3148"/>
                  </a:cubicBezTo>
                  <a:cubicBezTo>
                    <a:pt x="8022" y="2453"/>
                    <a:pt x="7203" y="1272"/>
                    <a:pt x="6053" y="516"/>
                  </a:cubicBezTo>
                  <a:cubicBezTo>
                    <a:pt x="5485" y="173"/>
                    <a:pt x="4906" y="1"/>
                    <a:pt x="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3436875" y="4703875"/>
              <a:ext cx="1360400" cy="752625"/>
            </a:xfrm>
            <a:custGeom>
              <a:avLst/>
              <a:gdLst/>
              <a:ahLst/>
              <a:cxnLst/>
              <a:rect l="l" t="t" r="r" b="b"/>
              <a:pathLst>
                <a:path w="54416" h="30105" extrusionOk="0">
                  <a:moveTo>
                    <a:pt x="10531" y="1"/>
                  </a:moveTo>
                  <a:cubicBezTo>
                    <a:pt x="9865" y="1"/>
                    <a:pt x="9175" y="207"/>
                    <a:pt x="8504" y="627"/>
                  </a:cubicBezTo>
                  <a:cubicBezTo>
                    <a:pt x="7111" y="1503"/>
                    <a:pt x="6356" y="3016"/>
                    <a:pt x="5811" y="4500"/>
                  </a:cubicBezTo>
                  <a:cubicBezTo>
                    <a:pt x="4932" y="6740"/>
                    <a:pt x="4267" y="9101"/>
                    <a:pt x="3269" y="11309"/>
                  </a:cubicBezTo>
                  <a:cubicBezTo>
                    <a:pt x="2422" y="13217"/>
                    <a:pt x="1272" y="14940"/>
                    <a:pt x="1" y="16575"/>
                  </a:cubicBezTo>
                  <a:cubicBezTo>
                    <a:pt x="893" y="16544"/>
                    <a:pt x="1786" y="16529"/>
                    <a:pt x="2675" y="16529"/>
                  </a:cubicBezTo>
                  <a:cubicBezTo>
                    <a:pt x="3564" y="16529"/>
                    <a:pt x="4449" y="16544"/>
                    <a:pt x="5327" y="16575"/>
                  </a:cubicBezTo>
                  <a:cubicBezTo>
                    <a:pt x="6143" y="15638"/>
                    <a:pt x="6748" y="14759"/>
                    <a:pt x="6809" y="13459"/>
                  </a:cubicBezTo>
                  <a:cubicBezTo>
                    <a:pt x="6869" y="12309"/>
                    <a:pt x="6840" y="11127"/>
                    <a:pt x="6930" y="9948"/>
                  </a:cubicBezTo>
                  <a:cubicBezTo>
                    <a:pt x="7082" y="8193"/>
                    <a:pt x="7354" y="5801"/>
                    <a:pt x="9383" y="5316"/>
                  </a:cubicBezTo>
                  <a:cubicBezTo>
                    <a:pt x="9630" y="5258"/>
                    <a:pt x="9867" y="5231"/>
                    <a:pt x="10095" y="5231"/>
                  </a:cubicBezTo>
                  <a:cubicBezTo>
                    <a:pt x="12216" y="5231"/>
                    <a:pt x="13586" y="7569"/>
                    <a:pt x="15254" y="8524"/>
                  </a:cubicBezTo>
                  <a:cubicBezTo>
                    <a:pt x="16195" y="9062"/>
                    <a:pt x="17212" y="9248"/>
                    <a:pt x="18254" y="9248"/>
                  </a:cubicBezTo>
                  <a:cubicBezTo>
                    <a:pt x="20025" y="9248"/>
                    <a:pt x="21869" y="8712"/>
                    <a:pt x="23546" y="8464"/>
                  </a:cubicBezTo>
                  <a:cubicBezTo>
                    <a:pt x="26916" y="7963"/>
                    <a:pt x="30460" y="7373"/>
                    <a:pt x="33894" y="7373"/>
                  </a:cubicBezTo>
                  <a:cubicBezTo>
                    <a:pt x="33976" y="7373"/>
                    <a:pt x="34057" y="7374"/>
                    <a:pt x="34139" y="7374"/>
                  </a:cubicBezTo>
                  <a:cubicBezTo>
                    <a:pt x="39071" y="7435"/>
                    <a:pt x="42310" y="11159"/>
                    <a:pt x="44215" y="15335"/>
                  </a:cubicBezTo>
                  <a:cubicBezTo>
                    <a:pt x="46395" y="20056"/>
                    <a:pt x="46879" y="24988"/>
                    <a:pt x="46184" y="30104"/>
                  </a:cubicBezTo>
                  <a:cubicBezTo>
                    <a:pt x="48695" y="29862"/>
                    <a:pt x="51087" y="29104"/>
                    <a:pt x="53387" y="27894"/>
                  </a:cubicBezTo>
                  <a:cubicBezTo>
                    <a:pt x="53750" y="27712"/>
                    <a:pt x="54082" y="27530"/>
                    <a:pt x="54416" y="27349"/>
                  </a:cubicBezTo>
                  <a:cubicBezTo>
                    <a:pt x="52176" y="26017"/>
                    <a:pt x="51329" y="23325"/>
                    <a:pt x="50966" y="20872"/>
                  </a:cubicBezTo>
                  <a:cubicBezTo>
                    <a:pt x="50510" y="17664"/>
                    <a:pt x="50208" y="14698"/>
                    <a:pt x="48392" y="11914"/>
                  </a:cubicBezTo>
                  <a:cubicBezTo>
                    <a:pt x="45217" y="7006"/>
                    <a:pt x="39586" y="4494"/>
                    <a:pt x="33858" y="4494"/>
                  </a:cubicBezTo>
                  <a:cubicBezTo>
                    <a:pt x="33690" y="4494"/>
                    <a:pt x="33521" y="4496"/>
                    <a:pt x="33352" y="4500"/>
                  </a:cubicBezTo>
                  <a:cubicBezTo>
                    <a:pt x="29422" y="4615"/>
                    <a:pt x="25386" y="6514"/>
                    <a:pt x="21418" y="6514"/>
                  </a:cubicBezTo>
                  <a:cubicBezTo>
                    <a:pt x="20192" y="6514"/>
                    <a:pt x="18972" y="6333"/>
                    <a:pt x="17765" y="5861"/>
                  </a:cubicBezTo>
                  <a:cubicBezTo>
                    <a:pt x="15496" y="4953"/>
                    <a:pt x="14709" y="3198"/>
                    <a:pt x="13256" y="1414"/>
                  </a:cubicBezTo>
                  <a:cubicBezTo>
                    <a:pt x="12506" y="480"/>
                    <a:pt x="11546" y="1"/>
                    <a:pt x="10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3278000" y="4542900"/>
              <a:ext cx="1626725" cy="837150"/>
            </a:xfrm>
            <a:custGeom>
              <a:avLst/>
              <a:gdLst/>
              <a:ahLst/>
              <a:cxnLst/>
              <a:rect l="l" t="t" r="r" b="b"/>
              <a:pathLst>
                <a:path w="65069" h="33486" extrusionOk="0">
                  <a:moveTo>
                    <a:pt x="17287" y="0"/>
                  </a:moveTo>
                  <a:cubicBezTo>
                    <a:pt x="13938" y="0"/>
                    <a:pt x="10962" y="3965"/>
                    <a:pt x="9290" y="6368"/>
                  </a:cubicBezTo>
                  <a:cubicBezTo>
                    <a:pt x="7232" y="9334"/>
                    <a:pt x="6235" y="12542"/>
                    <a:pt x="4932" y="15871"/>
                  </a:cubicBezTo>
                  <a:cubicBezTo>
                    <a:pt x="3813" y="18748"/>
                    <a:pt x="1603" y="20714"/>
                    <a:pt x="0" y="23287"/>
                  </a:cubicBezTo>
                  <a:cubicBezTo>
                    <a:pt x="1906" y="23195"/>
                    <a:pt x="3813" y="23106"/>
                    <a:pt x="5750" y="23045"/>
                  </a:cubicBezTo>
                  <a:cubicBezTo>
                    <a:pt x="7627" y="20564"/>
                    <a:pt x="9048" y="17929"/>
                    <a:pt x="10137" y="14995"/>
                  </a:cubicBezTo>
                  <a:cubicBezTo>
                    <a:pt x="11077" y="12453"/>
                    <a:pt x="11622" y="9245"/>
                    <a:pt x="13648" y="7308"/>
                  </a:cubicBezTo>
                  <a:cubicBezTo>
                    <a:pt x="14550" y="6427"/>
                    <a:pt x="15796" y="5823"/>
                    <a:pt x="17026" y="5823"/>
                  </a:cubicBezTo>
                  <a:cubicBezTo>
                    <a:pt x="17655" y="5823"/>
                    <a:pt x="18280" y="5981"/>
                    <a:pt x="18854" y="6339"/>
                  </a:cubicBezTo>
                  <a:cubicBezTo>
                    <a:pt x="19761" y="6913"/>
                    <a:pt x="20367" y="7821"/>
                    <a:pt x="20911" y="8700"/>
                  </a:cubicBezTo>
                  <a:cubicBezTo>
                    <a:pt x="21819" y="10032"/>
                    <a:pt x="22788" y="11121"/>
                    <a:pt x="24301" y="11726"/>
                  </a:cubicBezTo>
                  <a:cubicBezTo>
                    <a:pt x="25401" y="12155"/>
                    <a:pt x="26529" y="12320"/>
                    <a:pt x="27665" y="12320"/>
                  </a:cubicBezTo>
                  <a:cubicBezTo>
                    <a:pt x="29654" y="12320"/>
                    <a:pt x="31667" y="11814"/>
                    <a:pt x="33593" y="11332"/>
                  </a:cubicBezTo>
                  <a:cubicBezTo>
                    <a:pt x="35904" y="10748"/>
                    <a:pt x="38195" y="10314"/>
                    <a:pt x="40572" y="10314"/>
                  </a:cubicBezTo>
                  <a:cubicBezTo>
                    <a:pt x="41027" y="10314"/>
                    <a:pt x="41485" y="10329"/>
                    <a:pt x="41946" y="10363"/>
                  </a:cubicBezTo>
                  <a:cubicBezTo>
                    <a:pt x="47031" y="10726"/>
                    <a:pt x="51873" y="13087"/>
                    <a:pt x="54900" y="17234"/>
                  </a:cubicBezTo>
                  <a:cubicBezTo>
                    <a:pt x="56502" y="19474"/>
                    <a:pt x="57350" y="21956"/>
                    <a:pt x="57744" y="24679"/>
                  </a:cubicBezTo>
                  <a:cubicBezTo>
                    <a:pt x="58168" y="27887"/>
                    <a:pt x="58379" y="31217"/>
                    <a:pt x="61194" y="33304"/>
                  </a:cubicBezTo>
                  <a:cubicBezTo>
                    <a:pt x="61255" y="33364"/>
                    <a:pt x="61284" y="33425"/>
                    <a:pt x="61316" y="33485"/>
                  </a:cubicBezTo>
                  <a:cubicBezTo>
                    <a:pt x="62587" y="32730"/>
                    <a:pt x="63826" y="31943"/>
                    <a:pt x="65068" y="31125"/>
                  </a:cubicBezTo>
                  <a:cubicBezTo>
                    <a:pt x="62918" y="29824"/>
                    <a:pt x="61768" y="27524"/>
                    <a:pt x="60921" y="25193"/>
                  </a:cubicBezTo>
                  <a:cubicBezTo>
                    <a:pt x="59831" y="22137"/>
                    <a:pt x="59105" y="19050"/>
                    <a:pt x="57410" y="16235"/>
                  </a:cubicBezTo>
                  <a:cubicBezTo>
                    <a:pt x="55836" y="13603"/>
                    <a:pt x="53718" y="11182"/>
                    <a:pt x="50994" y="9697"/>
                  </a:cubicBezTo>
                  <a:cubicBezTo>
                    <a:pt x="48947" y="8583"/>
                    <a:pt x="46767" y="8186"/>
                    <a:pt x="44548" y="8186"/>
                  </a:cubicBezTo>
                  <a:cubicBezTo>
                    <a:pt x="43093" y="8186"/>
                    <a:pt x="41622" y="8357"/>
                    <a:pt x="40160" y="8608"/>
                  </a:cubicBezTo>
                  <a:cubicBezTo>
                    <a:pt x="37271" y="9110"/>
                    <a:pt x="33985" y="9898"/>
                    <a:pt x="30852" y="9898"/>
                  </a:cubicBezTo>
                  <a:cubicBezTo>
                    <a:pt x="27945" y="9898"/>
                    <a:pt x="25170" y="9219"/>
                    <a:pt x="22969" y="7005"/>
                  </a:cubicBezTo>
                  <a:cubicBezTo>
                    <a:pt x="22001" y="6037"/>
                    <a:pt x="21456" y="4887"/>
                    <a:pt x="20972" y="3645"/>
                  </a:cubicBezTo>
                  <a:cubicBezTo>
                    <a:pt x="20338" y="2042"/>
                    <a:pt x="19611" y="194"/>
                    <a:pt x="17614" y="13"/>
                  </a:cubicBezTo>
                  <a:cubicBezTo>
                    <a:pt x="17505" y="4"/>
                    <a:pt x="17396" y="0"/>
                    <a:pt x="17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3082000" y="4415550"/>
              <a:ext cx="1939975" cy="894875"/>
            </a:xfrm>
            <a:custGeom>
              <a:avLst/>
              <a:gdLst/>
              <a:ahLst/>
              <a:cxnLst/>
              <a:rect l="l" t="t" r="r" b="b"/>
              <a:pathLst>
                <a:path w="77599" h="35795" extrusionOk="0">
                  <a:moveTo>
                    <a:pt x="24136" y="1"/>
                  </a:moveTo>
                  <a:cubicBezTo>
                    <a:pt x="23748" y="1"/>
                    <a:pt x="23360" y="37"/>
                    <a:pt x="22972" y="114"/>
                  </a:cubicBezTo>
                  <a:cubicBezTo>
                    <a:pt x="21246" y="478"/>
                    <a:pt x="19825" y="1567"/>
                    <a:pt x="18675" y="2838"/>
                  </a:cubicBezTo>
                  <a:cubicBezTo>
                    <a:pt x="15980" y="5865"/>
                    <a:pt x="14135" y="9799"/>
                    <a:pt x="12077" y="13249"/>
                  </a:cubicBezTo>
                  <a:cubicBezTo>
                    <a:pt x="10048" y="16699"/>
                    <a:pt x="8143" y="20331"/>
                    <a:pt x="5811" y="23600"/>
                  </a:cubicBezTo>
                  <a:cubicBezTo>
                    <a:pt x="4329" y="25687"/>
                    <a:pt x="2453" y="27624"/>
                    <a:pt x="0" y="28471"/>
                  </a:cubicBezTo>
                  <a:lnTo>
                    <a:pt x="4177" y="28471"/>
                  </a:lnTo>
                  <a:cubicBezTo>
                    <a:pt x="5206" y="28471"/>
                    <a:pt x="6266" y="28410"/>
                    <a:pt x="7324" y="28381"/>
                  </a:cubicBezTo>
                  <a:cubicBezTo>
                    <a:pt x="8203" y="26716"/>
                    <a:pt x="9503" y="25415"/>
                    <a:pt x="10624" y="23902"/>
                  </a:cubicBezTo>
                  <a:cubicBezTo>
                    <a:pt x="11925" y="22086"/>
                    <a:pt x="12530" y="19968"/>
                    <a:pt x="13288" y="17878"/>
                  </a:cubicBezTo>
                  <a:cubicBezTo>
                    <a:pt x="14498" y="14489"/>
                    <a:pt x="16314" y="11341"/>
                    <a:pt x="18704" y="8618"/>
                  </a:cubicBezTo>
                  <a:cubicBezTo>
                    <a:pt x="20293" y="6831"/>
                    <a:pt x="22549" y="4563"/>
                    <a:pt x="25119" y="4563"/>
                  </a:cubicBezTo>
                  <a:cubicBezTo>
                    <a:pt x="25290" y="4563"/>
                    <a:pt x="25462" y="4573"/>
                    <a:pt x="25635" y="4594"/>
                  </a:cubicBezTo>
                  <a:cubicBezTo>
                    <a:pt x="28509" y="4925"/>
                    <a:pt x="28843" y="7983"/>
                    <a:pt x="29933" y="10041"/>
                  </a:cubicBezTo>
                  <a:cubicBezTo>
                    <a:pt x="31688" y="13323"/>
                    <a:pt x="35526" y="14469"/>
                    <a:pt x="39021" y="14469"/>
                  </a:cubicBezTo>
                  <a:cubicBezTo>
                    <a:pt x="39201" y="14469"/>
                    <a:pt x="39380" y="14466"/>
                    <a:pt x="39557" y="14460"/>
                  </a:cubicBezTo>
                  <a:cubicBezTo>
                    <a:pt x="43460" y="14278"/>
                    <a:pt x="47244" y="12947"/>
                    <a:pt x="51147" y="12673"/>
                  </a:cubicBezTo>
                  <a:cubicBezTo>
                    <a:pt x="51534" y="12645"/>
                    <a:pt x="51916" y="12631"/>
                    <a:pt x="52293" y="12631"/>
                  </a:cubicBezTo>
                  <a:cubicBezTo>
                    <a:pt x="57975" y="12631"/>
                    <a:pt x="62605" y="15778"/>
                    <a:pt x="65613" y="20602"/>
                  </a:cubicBezTo>
                  <a:cubicBezTo>
                    <a:pt x="67127" y="23084"/>
                    <a:pt x="68035" y="25779"/>
                    <a:pt x="68882" y="28563"/>
                  </a:cubicBezTo>
                  <a:cubicBezTo>
                    <a:pt x="69761" y="31347"/>
                    <a:pt x="70819" y="34342"/>
                    <a:pt x="73543" y="35795"/>
                  </a:cubicBezTo>
                  <a:cubicBezTo>
                    <a:pt x="74874" y="34947"/>
                    <a:pt x="76206" y="34100"/>
                    <a:pt x="77598" y="33313"/>
                  </a:cubicBezTo>
                  <a:cubicBezTo>
                    <a:pt x="76782" y="33192"/>
                    <a:pt x="75995" y="32950"/>
                    <a:pt x="75329" y="32466"/>
                  </a:cubicBezTo>
                  <a:cubicBezTo>
                    <a:pt x="74422" y="31800"/>
                    <a:pt x="73877" y="30742"/>
                    <a:pt x="73301" y="29834"/>
                  </a:cubicBezTo>
                  <a:cubicBezTo>
                    <a:pt x="71032" y="26081"/>
                    <a:pt x="69427" y="21873"/>
                    <a:pt x="66916" y="18273"/>
                  </a:cubicBezTo>
                  <a:cubicBezTo>
                    <a:pt x="64766" y="15155"/>
                    <a:pt x="61711" y="12583"/>
                    <a:pt x="58168" y="11160"/>
                  </a:cubicBezTo>
                  <a:cubicBezTo>
                    <a:pt x="56445" y="10465"/>
                    <a:pt x="54597" y="10041"/>
                    <a:pt x="52752" y="10041"/>
                  </a:cubicBezTo>
                  <a:cubicBezTo>
                    <a:pt x="52701" y="10040"/>
                    <a:pt x="52650" y="10040"/>
                    <a:pt x="52600" y="10040"/>
                  </a:cubicBezTo>
                  <a:cubicBezTo>
                    <a:pt x="50723" y="10040"/>
                    <a:pt x="49011" y="10597"/>
                    <a:pt x="47213" y="11010"/>
                  </a:cubicBezTo>
                  <a:cubicBezTo>
                    <a:pt x="45976" y="11276"/>
                    <a:pt x="44727" y="11387"/>
                    <a:pt x="43473" y="11387"/>
                  </a:cubicBezTo>
                  <a:cubicBezTo>
                    <a:pt x="42734" y="11387"/>
                    <a:pt x="41993" y="11348"/>
                    <a:pt x="41252" y="11281"/>
                  </a:cubicBezTo>
                  <a:cubicBezTo>
                    <a:pt x="39618" y="11131"/>
                    <a:pt x="37589" y="11099"/>
                    <a:pt x="36075" y="10404"/>
                  </a:cubicBezTo>
                  <a:cubicBezTo>
                    <a:pt x="34715" y="9799"/>
                    <a:pt x="34049" y="8407"/>
                    <a:pt x="33291" y="7196"/>
                  </a:cubicBezTo>
                  <a:cubicBezTo>
                    <a:pt x="32262" y="5470"/>
                    <a:pt x="31144" y="3746"/>
                    <a:pt x="29630" y="2354"/>
                  </a:cubicBezTo>
                  <a:cubicBezTo>
                    <a:pt x="28156" y="1006"/>
                    <a:pt x="26169" y="1"/>
                    <a:pt x="2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2746075" y="4317000"/>
              <a:ext cx="2387150" cy="917050"/>
            </a:xfrm>
            <a:custGeom>
              <a:avLst/>
              <a:gdLst/>
              <a:ahLst/>
              <a:cxnLst/>
              <a:rect l="l" t="t" r="r" b="b"/>
              <a:pathLst>
                <a:path w="95486" h="36682" extrusionOk="0">
                  <a:moveTo>
                    <a:pt x="38368" y="1"/>
                  </a:moveTo>
                  <a:cubicBezTo>
                    <a:pt x="37136" y="1"/>
                    <a:pt x="35892" y="200"/>
                    <a:pt x="34683" y="606"/>
                  </a:cubicBezTo>
                  <a:cubicBezTo>
                    <a:pt x="30325" y="2088"/>
                    <a:pt x="28267" y="5993"/>
                    <a:pt x="26451" y="9928"/>
                  </a:cubicBezTo>
                  <a:cubicBezTo>
                    <a:pt x="24575" y="14012"/>
                    <a:pt x="22214" y="17675"/>
                    <a:pt x="19280" y="21094"/>
                  </a:cubicBezTo>
                  <a:cubicBezTo>
                    <a:pt x="16403" y="24423"/>
                    <a:pt x="13377" y="27813"/>
                    <a:pt x="9292" y="29660"/>
                  </a:cubicBezTo>
                  <a:cubicBezTo>
                    <a:pt x="6356" y="30992"/>
                    <a:pt x="3179" y="31626"/>
                    <a:pt x="0" y="32050"/>
                  </a:cubicBezTo>
                  <a:cubicBezTo>
                    <a:pt x="4055" y="32231"/>
                    <a:pt x="8111" y="32352"/>
                    <a:pt x="12166" y="32413"/>
                  </a:cubicBezTo>
                  <a:cubicBezTo>
                    <a:pt x="12198" y="32352"/>
                    <a:pt x="12227" y="32323"/>
                    <a:pt x="12319" y="32292"/>
                  </a:cubicBezTo>
                  <a:cubicBezTo>
                    <a:pt x="16585" y="31113"/>
                    <a:pt x="18885" y="27239"/>
                    <a:pt x="21003" y="23636"/>
                  </a:cubicBezTo>
                  <a:lnTo>
                    <a:pt x="28722" y="10654"/>
                  </a:lnTo>
                  <a:cubicBezTo>
                    <a:pt x="30204" y="8141"/>
                    <a:pt x="31930" y="5388"/>
                    <a:pt x="34654" y="4056"/>
                  </a:cubicBezTo>
                  <a:cubicBezTo>
                    <a:pt x="35607" y="3590"/>
                    <a:pt x="36601" y="3380"/>
                    <a:pt x="37591" y="3380"/>
                  </a:cubicBezTo>
                  <a:cubicBezTo>
                    <a:pt x="39428" y="3380"/>
                    <a:pt x="41249" y="4106"/>
                    <a:pt x="42765" y="5267"/>
                  </a:cubicBezTo>
                  <a:cubicBezTo>
                    <a:pt x="44246" y="6417"/>
                    <a:pt x="45428" y="7930"/>
                    <a:pt x="46457" y="9504"/>
                  </a:cubicBezTo>
                  <a:cubicBezTo>
                    <a:pt x="47576" y="11288"/>
                    <a:pt x="48362" y="13499"/>
                    <a:pt x="50573" y="14044"/>
                  </a:cubicBezTo>
                  <a:cubicBezTo>
                    <a:pt x="52546" y="14571"/>
                    <a:pt x="54776" y="14742"/>
                    <a:pt x="56838" y="14742"/>
                  </a:cubicBezTo>
                  <a:cubicBezTo>
                    <a:pt x="57021" y="14742"/>
                    <a:pt x="57202" y="14741"/>
                    <a:pt x="57381" y="14739"/>
                  </a:cubicBezTo>
                  <a:cubicBezTo>
                    <a:pt x="59652" y="14678"/>
                    <a:pt x="61710" y="13891"/>
                    <a:pt x="63918" y="13528"/>
                  </a:cubicBezTo>
                  <a:cubicBezTo>
                    <a:pt x="64649" y="13410"/>
                    <a:pt x="65378" y="13354"/>
                    <a:pt x="66101" y="13354"/>
                  </a:cubicBezTo>
                  <a:cubicBezTo>
                    <a:pt x="71700" y="13354"/>
                    <a:pt x="76972" y="16727"/>
                    <a:pt x="80321" y="21094"/>
                  </a:cubicBezTo>
                  <a:cubicBezTo>
                    <a:pt x="82653" y="24152"/>
                    <a:pt x="83953" y="27752"/>
                    <a:pt x="85830" y="31052"/>
                  </a:cubicBezTo>
                  <a:cubicBezTo>
                    <a:pt x="86616" y="32413"/>
                    <a:pt x="87464" y="33926"/>
                    <a:pt x="88493" y="35137"/>
                  </a:cubicBezTo>
                  <a:cubicBezTo>
                    <a:pt x="89432" y="36226"/>
                    <a:pt x="90703" y="36529"/>
                    <a:pt x="92096" y="36681"/>
                  </a:cubicBezTo>
                  <a:cubicBezTo>
                    <a:pt x="93185" y="36137"/>
                    <a:pt x="94304" y="35652"/>
                    <a:pt x="95485" y="35258"/>
                  </a:cubicBezTo>
                  <a:cubicBezTo>
                    <a:pt x="94819" y="35076"/>
                    <a:pt x="94214" y="34805"/>
                    <a:pt x="93638" y="34321"/>
                  </a:cubicBezTo>
                  <a:cubicBezTo>
                    <a:pt x="92398" y="33260"/>
                    <a:pt x="91338" y="31687"/>
                    <a:pt x="90340" y="30386"/>
                  </a:cubicBezTo>
                  <a:cubicBezTo>
                    <a:pt x="87132" y="26210"/>
                    <a:pt x="84801" y="21578"/>
                    <a:pt x="80898" y="17947"/>
                  </a:cubicBezTo>
                  <a:cubicBezTo>
                    <a:pt x="77664" y="14949"/>
                    <a:pt x="73003" y="11332"/>
                    <a:pt x="68342" y="11332"/>
                  </a:cubicBezTo>
                  <a:cubicBezTo>
                    <a:pt x="68159" y="11332"/>
                    <a:pt x="67975" y="11337"/>
                    <a:pt x="67792" y="11349"/>
                  </a:cubicBezTo>
                  <a:cubicBezTo>
                    <a:pt x="65463" y="11501"/>
                    <a:pt x="63223" y="12409"/>
                    <a:pt x="60863" y="12470"/>
                  </a:cubicBezTo>
                  <a:cubicBezTo>
                    <a:pt x="60753" y="12474"/>
                    <a:pt x="60644" y="12476"/>
                    <a:pt x="60535" y="12476"/>
                  </a:cubicBezTo>
                  <a:cubicBezTo>
                    <a:pt x="58919" y="12476"/>
                    <a:pt x="57313" y="12063"/>
                    <a:pt x="55839" y="11409"/>
                  </a:cubicBezTo>
                  <a:cubicBezTo>
                    <a:pt x="51783" y="9625"/>
                    <a:pt x="49331" y="6204"/>
                    <a:pt x="46275" y="3209"/>
                  </a:cubicBezTo>
                  <a:cubicBezTo>
                    <a:pt x="44109" y="1105"/>
                    <a:pt x="41270" y="1"/>
                    <a:pt x="3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2668175" y="4300975"/>
              <a:ext cx="2530700" cy="1176025"/>
            </a:xfrm>
            <a:custGeom>
              <a:avLst/>
              <a:gdLst/>
              <a:ahLst/>
              <a:cxnLst/>
              <a:rect l="l" t="t" r="r" b="b"/>
              <a:pathLst>
                <a:path w="101228" h="47041" extrusionOk="0">
                  <a:moveTo>
                    <a:pt x="41484" y="642"/>
                  </a:moveTo>
                  <a:cubicBezTo>
                    <a:pt x="44386" y="642"/>
                    <a:pt x="47225" y="1746"/>
                    <a:pt x="49391" y="3850"/>
                  </a:cubicBezTo>
                  <a:cubicBezTo>
                    <a:pt x="52447" y="6845"/>
                    <a:pt x="54899" y="10266"/>
                    <a:pt x="58955" y="12050"/>
                  </a:cubicBezTo>
                  <a:cubicBezTo>
                    <a:pt x="60429" y="12704"/>
                    <a:pt x="62035" y="13117"/>
                    <a:pt x="63651" y="13117"/>
                  </a:cubicBezTo>
                  <a:cubicBezTo>
                    <a:pt x="63760" y="13117"/>
                    <a:pt x="63869" y="13115"/>
                    <a:pt x="63979" y="13111"/>
                  </a:cubicBezTo>
                  <a:cubicBezTo>
                    <a:pt x="66339" y="13050"/>
                    <a:pt x="68579" y="12142"/>
                    <a:pt x="70908" y="11990"/>
                  </a:cubicBezTo>
                  <a:cubicBezTo>
                    <a:pt x="71091" y="11978"/>
                    <a:pt x="71275" y="11973"/>
                    <a:pt x="71458" y="11973"/>
                  </a:cubicBezTo>
                  <a:cubicBezTo>
                    <a:pt x="76119" y="11973"/>
                    <a:pt x="80780" y="15590"/>
                    <a:pt x="84014" y="18588"/>
                  </a:cubicBezTo>
                  <a:cubicBezTo>
                    <a:pt x="87917" y="22219"/>
                    <a:pt x="90248" y="26851"/>
                    <a:pt x="93456" y="31027"/>
                  </a:cubicBezTo>
                  <a:cubicBezTo>
                    <a:pt x="94454" y="32328"/>
                    <a:pt x="95514" y="33901"/>
                    <a:pt x="96754" y="34962"/>
                  </a:cubicBezTo>
                  <a:cubicBezTo>
                    <a:pt x="97330" y="35446"/>
                    <a:pt x="97935" y="35717"/>
                    <a:pt x="98601" y="35899"/>
                  </a:cubicBezTo>
                  <a:cubicBezTo>
                    <a:pt x="97420" y="36293"/>
                    <a:pt x="96301" y="36778"/>
                    <a:pt x="95212" y="37322"/>
                  </a:cubicBezTo>
                  <a:cubicBezTo>
                    <a:pt x="93819" y="37170"/>
                    <a:pt x="92548" y="36867"/>
                    <a:pt x="91609" y="35778"/>
                  </a:cubicBezTo>
                  <a:cubicBezTo>
                    <a:pt x="90580" y="34567"/>
                    <a:pt x="89732" y="33054"/>
                    <a:pt x="88946" y="31693"/>
                  </a:cubicBezTo>
                  <a:cubicBezTo>
                    <a:pt x="87069" y="28393"/>
                    <a:pt x="85769" y="24793"/>
                    <a:pt x="83437" y="21735"/>
                  </a:cubicBezTo>
                  <a:cubicBezTo>
                    <a:pt x="80088" y="17368"/>
                    <a:pt x="74816" y="13995"/>
                    <a:pt x="69217" y="13995"/>
                  </a:cubicBezTo>
                  <a:cubicBezTo>
                    <a:pt x="68494" y="13995"/>
                    <a:pt x="67765" y="14051"/>
                    <a:pt x="67034" y="14169"/>
                  </a:cubicBezTo>
                  <a:cubicBezTo>
                    <a:pt x="64826" y="14532"/>
                    <a:pt x="62768" y="15319"/>
                    <a:pt x="60497" y="15380"/>
                  </a:cubicBezTo>
                  <a:cubicBezTo>
                    <a:pt x="60318" y="15382"/>
                    <a:pt x="60137" y="15383"/>
                    <a:pt x="59954" y="15383"/>
                  </a:cubicBezTo>
                  <a:cubicBezTo>
                    <a:pt x="57892" y="15383"/>
                    <a:pt x="55662" y="15212"/>
                    <a:pt x="53689" y="14685"/>
                  </a:cubicBezTo>
                  <a:cubicBezTo>
                    <a:pt x="51478" y="14140"/>
                    <a:pt x="50692" y="11929"/>
                    <a:pt x="49573" y="10145"/>
                  </a:cubicBezTo>
                  <a:cubicBezTo>
                    <a:pt x="48544" y="8571"/>
                    <a:pt x="47362" y="7058"/>
                    <a:pt x="45881" y="5908"/>
                  </a:cubicBezTo>
                  <a:cubicBezTo>
                    <a:pt x="44365" y="4747"/>
                    <a:pt x="42544" y="4021"/>
                    <a:pt x="40707" y="4021"/>
                  </a:cubicBezTo>
                  <a:cubicBezTo>
                    <a:pt x="39717" y="4021"/>
                    <a:pt x="38723" y="4231"/>
                    <a:pt x="37770" y="4697"/>
                  </a:cubicBezTo>
                  <a:cubicBezTo>
                    <a:pt x="35046" y="6029"/>
                    <a:pt x="33320" y="8782"/>
                    <a:pt x="31838" y="11295"/>
                  </a:cubicBezTo>
                  <a:lnTo>
                    <a:pt x="24119" y="24277"/>
                  </a:lnTo>
                  <a:cubicBezTo>
                    <a:pt x="22001" y="27880"/>
                    <a:pt x="19701" y="31754"/>
                    <a:pt x="15435" y="32933"/>
                  </a:cubicBezTo>
                  <a:cubicBezTo>
                    <a:pt x="15343" y="32964"/>
                    <a:pt x="15314" y="32993"/>
                    <a:pt x="15282" y="33054"/>
                  </a:cubicBezTo>
                  <a:cubicBezTo>
                    <a:pt x="11227" y="32993"/>
                    <a:pt x="7171" y="32872"/>
                    <a:pt x="3116" y="32691"/>
                  </a:cubicBezTo>
                  <a:cubicBezTo>
                    <a:pt x="6295" y="32267"/>
                    <a:pt x="9472" y="31633"/>
                    <a:pt x="12408" y="30301"/>
                  </a:cubicBezTo>
                  <a:cubicBezTo>
                    <a:pt x="16493" y="28454"/>
                    <a:pt x="19519" y="25064"/>
                    <a:pt x="22396" y="21735"/>
                  </a:cubicBezTo>
                  <a:cubicBezTo>
                    <a:pt x="25330" y="18316"/>
                    <a:pt x="27691" y="14653"/>
                    <a:pt x="29567" y="10569"/>
                  </a:cubicBezTo>
                  <a:cubicBezTo>
                    <a:pt x="31383" y="6634"/>
                    <a:pt x="33441" y="2729"/>
                    <a:pt x="37799" y="1247"/>
                  </a:cubicBezTo>
                  <a:cubicBezTo>
                    <a:pt x="39008" y="841"/>
                    <a:pt x="40252" y="642"/>
                    <a:pt x="41484" y="642"/>
                  </a:cubicBezTo>
                  <a:close/>
                  <a:moveTo>
                    <a:pt x="40689" y="4584"/>
                  </a:moveTo>
                  <a:cubicBezTo>
                    <a:pt x="42722" y="4584"/>
                    <a:pt x="44709" y="5589"/>
                    <a:pt x="46183" y="6937"/>
                  </a:cubicBezTo>
                  <a:cubicBezTo>
                    <a:pt x="47697" y="8329"/>
                    <a:pt x="48815" y="10053"/>
                    <a:pt x="49844" y="11779"/>
                  </a:cubicBezTo>
                  <a:cubicBezTo>
                    <a:pt x="50602" y="12990"/>
                    <a:pt x="51268" y="14382"/>
                    <a:pt x="52628" y="14987"/>
                  </a:cubicBezTo>
                  <a:cubicBezTo>
                    <a:pt x="54142" y="15682"/>
                    <a:pt x="56171" y="15714"/>
                    <a:pt x="57805" y="15864"/>
                  </a:cubicBezTo>
                  <a:cubicBezTo>
                    <a:pt x="58546" y="15931"/>
                    <a:pt x="59287" y="15970"/>
                    <a:pt x="60026" y="15970"/>
                  </a:cubicBezTo>
                  <a:cubicBezTo>
                    <a:pt x="61280" y="15970"/>
                    <a:pt x="62529" y="15859"/>
                    <a:pt x="63766" y="15593"/>
                  </a:cubicBezTo>
                  <a:cubicBezTo>
                    <a:pt x="65564" y="15180"/>
                    <a:pt x="67276" y="14623"/>
                    <a:pt x="69153" y="14623"/>
                  </a:cubicBezTo>
                  <a:cubicBezTo>
                    <a:pt x="69203" y="14623"/>
                    <a:pt x="69254" y="14623"/>
                    <a:pt x="69305" y="14624"/>
                  </a:cubicBezTo>
                  <a:cubicBezTo>
                    <a:pt x="71150" y="14624"/>
                    <a:pt x="72998" y="15048"/>
                    <a:pt x="74721" y="15743"/>
                  </a:cubicBezTo>
                  <a:cubicBezTo>
                    <a:pt x="78264" y="17166"/>
                    <a:pt x="81319" y="19738"/>
                    <a:pt x="83469" y="22856"/>
                  </a:cubicBezTo>
                  <a:cubicBezTo>
                    <a:pt x="85980" y="26456"/>
                    <a:pt x="87585" y="30664"/>
                    <a:pt x="89854" y="34417"/>
                  </a:cubicBezTo>
                  <a:cubicBezTo>
                    <a:pt x="90430" y="35325"/>
                    <a:pt x="90975" y="36383"/>
                    <a:pt x="91882" y="37049"/>
                  </a:cubicBezTo>
                  <a:cubicBezTo>
                    <a:pt x="92548" y="37533"/>
                    <a:pt x="93335" y="37775"/>
                    <a:pt x="94151" y="37896"/>
                  </a:cubicBezTo>
                  <a:cubicBezTo>
                    <a:pt x="92759" y="38683"/>
                    <a:pt x="91427" y="39530"/>
                    <a:pt x="90096" y="40378"/>
                  </a:cubicBezTo>
                  <a:cubicBezTo>
                    <a:pt x="87372" y="38925"/>
                    <a:pt x="86314" y="35930"/>
                    <a:pt x="85435" y="33146"/>
                  </a:cubicBezTo>
                  <a:cubicBezTo>
                    <a:pt x="84588" y="30362"/>
                    <a:pt x="83680" y="27667"/>
                    <a:pt x="82166" y="25185"/>
                  </a:cubicBezTo>
                  <a:cubicBezTo>
                    <a:pt x="79158" y="20361"/>
                    <a:pt x="74528" y="17214"/>
                    <a:pt x="68846" y="17214"/>
                  </a:cubicBezTo>
                  <a:cubicBezTo>
                    <a:pt x="68469" y="17214"/>
                    <a:pt x="68087" y="17228"/>
                    <a:pt x="67700" y="17256"/>
                  </a:cubicBezTo>
                  <a:cubicBezTo>
                    <a:pt x="63797" y="17530"/>
                    <a:pt x="60013" y="18861"/>
                    <a:pt x="56110" y="19043"/>
                  </a:cubicBezTo>
                  <a:cubicBezTo>
                    <a:pt x="55933" y="19049"/>
                    <a:pt x="55754" y="19052"/>
                    <a:pt x="55574" y="19052"/>
                  </a:cubicBezTo>
                  <a:cubicBezTo>
                    <a:pt x="52079" y="19052"/>
                    <a:pt x="48241" y="17906"/>
                    <a:pt x="46486" y="14624"/>
                  </a:cubicBezTo>
                  <a:cubicBezTo>
                    <a:pt x="45396" y="12566"/>
                    <a:pt x="45062" y="9508"/>
                    <a:pt x="42188" y="9177"/>
                  </a:cubicBezTo>
                  <a:cubicBezTo>
                    <a:pt x="42015" y="9156"/>
                    <a:pt x="41843" y="9146"/>
                    <a:pt x="41672" y="9146"/>
                  </a:cubicBezTo>
                  <a:cubicBezTo>
                    <a:pt x="39102" y="9146"/>
                    <a:pt x="36846" y="11414"/>
                    <a:pt x="35257" y="13201"/>
                  </a:cubicBezTo>
                  <a:cubicBezTo>
                    <a:pt x="32867" y="15924"/>
                    <a:pt x="31051" y="19072"/>
                    <a:pt x="29841" y="22461"/>
                  </a:cubicBezTo>
                  <a:cubicBezTo>
                    <a:pt x="29083" y="24551"/>
                    <a:pt x="28478" y="26669"/>
                    <a:pt x="27177" y="28485"/>
                  </a:cubicBezTo>
                  <a:cubicBezTo>
                    <a:pt x="26056" y="29998"/>
                    <a:pt x="24756" y="31299"/>
                    <a:pt x="23877" y="32964"/>
                  </a:cubicBezTo>
                  <a:cubicBezTo>
                    <a:pt x="22819" y="32993"/>
                    <a:pt x="21759" y="33054"/>
                    <a:pt x="20730" y="33054"/>
                  </a:cubicBezTo>
                  <a:lnTo>
                    <a:pt x="16553" y="33054"/>
                  </a:lnTo>
                  <a:cubicBezTo>
                    <a:pt x="19006" y="32207"/>
                    <a:pt x="20882" y="30270"/>
                    <a:pt x="22364" y="28183"/>
                  </a:cubicBezTo>
                  <a:cubicBezTo>
                    <a:pt x="24696" y="24914"/>
                    <a:pt x="26601" y="21282"/>
                    <a:pt x="28630" y="17832"/>
                  </a:cubicBezTo>
                  <a:cubicBezTo>
                    <a:pt x="30688" y="14382"/>
                    <a:pt x="32533" y="10448"/>
                    <a:pt x="35228" y="7421"/>
                  </a:cubicBezTo>
                  <a:cubicBezTo>
                    <a:pt x="36378" y="6150"/>
                    <a:pt x="37799" y="5061"/>
                    <a:pt x="39525" y="4697"/>
                  </a:cubicBezTo>
                  <a:cubicBezTo>
                    <a:pt x="39913" y="4620"/>
                    <a:pt x="40301" y="4584"/>
                    <a:pt x="40689" y="4584"/>
                  </a:cubicBezTo>
                  <a:close/>
                  <a:moveTo>
                    <a:pt x="41680" y="9677"/>
                  </a:moveTo>
                  <a:cubicBezTo>
                    <a:pt x="41789" y="9677"/>
                    <a:pt x="41898" y="9681"/>
                    <a:pt x="42007" y="9690"/>
                  </a:cubicBezTo>
                  <a:cubicBezTo>
                    <a:pt x="44004" y="9871"/>
                    <a:pt x="44731" y="11719"/>
                    <a:pt x="45365" y="13322"/>
                  </a:cubicBezTo>
                  <a:cubicBezTo>
                    <a:pt x="45849" y="14564"/>
                    <a:pt x="46394" y="15714"/>
                    <a:pt x="47362" y="16682"/>
                  </a:cubicBezTo>
                  <a:cubicBezTo>
                    <a:pt x="49563" y="18896"/>
                    <a:pt x="52338" y="19575"/>
                    <a:pt x="55245" y="19575"/>
                  </a:cubicBezTo>
                  <a:cubicBezTo>
                    <a:pt x="58378" y="19575"/>
                    <a:pt x="61664" y="18787"/>
                    <a:pt x="64553" y="18285"/>
                  </a:cubicBezTo>
                  <a:cubicBezTo>
                    <a:pt x="66015" y="18034"/>
                    <a:pt x="67486" y="17863"/>
                    <a:pt x="68941" y="17863"/>
                  </a:cubicBezTo>
                  <a:cubicBezTo>
                    <a:pt x="71160" y="17863"/>
                    <a:pt x="73340" y="18260"/>
                    <a:pt x="75387" y="19374"/>
                  </a:cubicBezTo>
                  <a:cubicBezTo>
                    <a:pt x="78111" y="20859"/>
                    <a:pt x="80229" y="23280"/>
                    <a:pt x="81803" y="25912"/>
                  </a:cubicBezTo>
                  <a:cubicBezTo>
                    <a:pt x="83498" y="28727"/>
                    <a:pt x="84224" y="31814"/>
                    <a:pt x="85314" y="34870"/>
                  </a:cubicBezTo>
                  <a:cubicBezTo>
                    <a:pt x="86161" y="37201"/>
                    <a:pt x="87311" y="39501"/>
                    <a:pt x="89461" y="40802"/>
                  </a:cubicBezTo>
                  <a:cubicBezTo>
                    <a:pt x="88219" y="41620"/>
                    <a:pt x="86980" y="42407"/>
                    <a:pt x="85709" y="43162"/>
                  </a:cubicBezTo>
                  <a:cubicBezTo>
                    <a:pt x="85677" y="43102"/>
                    <a:pt x="85648" y="43041"/>
                    <a:pt x="85587" y="42981"/>
                  </a:cubicBezTo>
                  <a:cubicBezTo>
                    <a:pt x="82772" y="40894"/>
                    <a:pt x="82561" y="37564"/>
                    <a:pt x="82137" y="34356"/>
                  </a:cubicBezTo>
                  <a:cubicBezTo>
                    <a:pt x="81743" y="31633"/>
                    <a:pt x="80895" y="29151"/>
                    <a:pt x="79293" y="26911"/>
                  </a:cubicBezTo>
                  <a:cubicBezTo>
                    <a:pt x="76266" y="22764"/>
                    <a:pt x="71424" y="20403"/>
                    <a:pt x="66339" y="20040"/>
                  </a:cubicBezTo>
                  <a:cubicBezTo>
                    <a:pt x="65878" y="20006"/>
                    <a:pt x="65420" y="19991"/>
                    <a:pt x="64965" y="19991"/>
                  </a:cubicBezTo>
                  <a:cubicBezTo>
                    <a:pt x="62588" y="19991"/>
                    <a:pt x="60297" y="20425"/>
                    <a:pt x="57986" y="21009"/>
                  </a:cubicBezTo>
                  <a:cubicBezTo>
                    <a:pt x="56060" y="21491"/>
                    <a:pt x="54047" y="21997"/>
                    <a:pt x="52058" y="21997"/>
                  </a:cubicBezTo>
                  <a:cubicBezTo>
                    <a:pt x="50922" y="21997"/>
                    <a:pt x="49794" y="21832"/>
                    <a:pt x="48694" y="21403"/>
                  </a:cubicBezTo>
                  <a:cubicBezTo>
                    <a:pt x="47181" y="20798"/>
                    <a:pt x="46212" y="19709"/>
                    <a:pt x="45304" y="18377"/>
                  </a:cubicBezTo>
                  <a:cubicBezTo>
                    <a:pt x="44760" y="17498"/>
                    <a:pt x="44154" y="16590"/>
                    <a:pt x="43247" y="16016"/>
                  </a:cubicBezTo>
                  <a:cubicBezTo>
                    <a:pt x="42673" y="15658"/>
                    <a:pt x="42048" y="15500"/>
                    <a:pt x="41419" y="15500"/>
                  </a:cubicBezTo>
                  <a:cubicBezTo>
                    <a:pt x="40189" y="15500"/>
                    <a:pt x="38943" y="16104"/>
                    <a:pt x="38041" y="16985"/>
                  </a:cubicBezTo>
                  <a:cubicBezTo>
                    <a:pt x="36015" y="18922"/>
                    <a:pt x="35470" y="22130"/>
                    <a:pt x="34530" y="24672"/>
                  </a:cubicBezTo>
                  <a:cubicBezTo>
                    <a:pt x="33441" y="27606"/>
                    <a:pt x="32020" y="30241"/>
                    <a:pt x="30143" y="32722"/>
                  </a:cubicBezTo>
                  <a:cubicBezTo>
                    <a:pt x="28206" y="32783"/>
                    <a:pt x="26299" y="32872"/>
                    <a:pt x="24393" y="32964"/>
                  </a:cubicBezTo>
                  <a:cubicBezTo>
                    <a:pt x="25996" y="30391"/>
                    <a:pt x="28206" y="28425"/>
                    <a:pt x="29325" y="25548"/>
                  </a:cubicBezTo>
                  <a:cubicBezTo>
                    <a:pt x="30628" y="22219"/>
                    <a:pt x="31625" y="19011"/>
                    <a:pt x="33683" y="16045"/>
                  </a:cubicBezTo>
                  <a:cubicBezTo>
                    <a:pt x="35355" y="13642"/>
                    <a:pt x="38331" y="9677"/>
                    <a:pt x="41680" y="9677"/>
                  </a:cubicBezTo>
                  <a:close/>
                  <a:moveTo>
                    <a:pt x="41279" y="16117"/>
                  </a:moveTo>
                  <a:cubicBezTo>
                    <a:pt x="42294" y="16117"/>
                    <a:pt x="43254" y="16596"/>
                    <a:pt x="44004" y="17530"/>
                  </a:cubicBezTo>
                  <a:cubicBezTo>
                    <a:pt x="45457" y="19314"/>
                    <a:pt x="46244" y="21069"/>
                    <a:pt x="48513" y="21977"/>
                  </a:cubicBezTo>
                  <a:cubicBezTo>
                    <a:pt x="49720" y="22449"/>
                    <a:pt x="50940" y="22630"/>
                    <a:pt x="52166" y="22630"/>
                  </a:cubicBezTo>
                  <a:cubicBezTo>
                    <a:pt x="56134" y="22630"/>
                    <a:pt x="60170" y="20731"/>
                    <a:pt x="64100" y="20616"/>
                  </a:cubicBezTo>
                  <a:cubicBezTo>
                    <a:pt x="64269" y="20612"/>
                    <a:pt x="64438" y="20610"/>
                    <a:pt x="64606" y="20610"/>
                  </a:cubicBezTo>
                  <a:cubicBezTo>
                    <a:pt x="70334" y="20610"/>
                    <a:pt x="75965" y="23122"/>
                    <a:pt x="79140" y="28030"/>
                  </a:cubicBezTo>
                  <a:cubicBezTo>
                    <a:pt x="80956" y="30814"/>
                    <a:pt x="81258" y="33780"/>
                    <a:pt x="81714" y="36988"/>
                  </a:cubicBezTo>
                  <a:cubicBezTo>
                    <a:pt x="82077" y="39441"/>
                    <a:pt x="82924" y="42133"/>
                    <a:pt x="85164" y="43465"/>
                  </a:cubicBezTo>
                  <a:cubicBezTo>
                    <a:pt x="84830" y="43646"/>
                    <a:pt x="84498" y="43828"/>
                    <a:pt x="84135" y="44010"/>
                  </a:cubicBezTo>
                  <a:cubicBezTo>
                    <a:pt x="81835" y="45220"/>
                    <a:pt x="79443" y="45978"/>
                    <a:pt x="76932" y="46220"/>
                  </a:cubicBezTo>
                  <a:cubicBezTo>
                    <a:pt x="77627" y="41104"/>
                    <a:pt x="77143" y="36172"/>
                    <a:pt x="74963" y="31451"/>
                  </a:cubicBezTo>
                  <a:cubicBezTo>
                    <a:pt x="73058" y="27275"/>
                    <a:pt x="69819" y="23551"/>
                    <a:pt x="64887" y="23490"/>
                  </a:cubicBezTo>
                  <a:cubicBezTo>
                    <a:pt x="64805" y="23490"/>
                    <a:pt x="64724" y="23489"/>
                    <a:pt x="64642" y="23489"/>
                  </a:cubicBezTo>
                  <a:cubicBezTo>
                    <a:pt x="61208" y="23489"/>
                    <a:pt x="57664" y="24079"/>
                    <a:pt x="54294" y="24580"/>
                  </a:cubicBezTo>
                  <a:cubicBezTo>
                    <a:pt x="52617" y="24828"/>
                    <a:pt x="50773" y="25364"/>
                    <a:pt x="49002" y="25364"/>
                  </a:cubicBezTo>
                  <a:cubicBezTo>
                    <a:pt x="47960" y="25364"/>
                    <a:pt x="46943" y="25178"/>
                    <a:pt x="46002" y="24640"/>
                  </a:cubicBezTo>
                  <a:cubicBezTo>
                    <a:pt x="44334" y="23685"/>
                    <a:pt x="42964" y="21347"/>
                    <a:pt x="40843" y="21347"/>
                  </a:cubicBezTo>
                  <a:cubicBezTo>
                    <a:pt x="40615" y="21347"/>
                    <a:pt x="40378" y="21374"/>
                    <a:pt x="40131" y="21432"/>
                  </a:cubicBezTo>
                  <a:cubicBezTo>
                    <a:pt x="38102" y="21917"/>
                    <a:pt x="37830" y="24309"/>
                    <a:pt x="37678" y="26064"/>
                  </a:cubicBezTo>
                  <a:cubicBezTo>
                    <a:pt x="37588" y="27243"/>
                    <a:pt x="37617" y="28425"/>
                    <a:pt x="37557" y="29575"/>
                  </a:cubicBezTo>
                  <a:cubicBezTo>
                    <a:pt x="37496" y="30875"/>
                    <a:pt x="36891" y="31754"/>
                    <a:pt x="36075" y="32691"/>
                  </a:cubicBezTo>
                  <a:cubicBezTo>
                    <a:pt x="35197" y="32660"/>
                    <a:pt x="34312" y="32645"/>
                    <a:pt x="33423" y="32645"/>
                  </a:cubicBezTo>
                  <a:cubicBezTo>
                    <a:pt x="32534" y="32645"/>
                    <a:pt x="31641" y="32660"/>
                    <a:pt x="30749" y="32691"/>
                  </a:cubicBezTo>
                  <a:cubicBezTo>
                    <a:pt x="32020" y="31056"/>
                    <a:pt x="33170" y="29333"/>
                    <a:pt x="34017" y="27425"/>
                  </a:cubicBezTo>
                  <a:cubicBezTo>
                    <a:pt x="35015" y="25217"/>
                    <a:pt x="35680" y="22856"/>
                    <a:pt x="36559" y="20616"/>
                  </a:cubicBezTo>
                  <a:cubicBezTo>
                    <a:pt x="37104" y="19132"/>
                    <a:pt x="37859" y="17619"/>
                    <a:pt x="39252" y="16743"/>
                  </a:cubicBezTo>
                  <a:cubicBezTo>
                    <a:pt x="39923" y="16323"/>
                    <a:pt x="40613" y="16117"/>
                    <a:pt x="41279" y="16117"/>
                  </a:cubicBezTo>
                  <a:close/>
                  <a:moveTo>
                    <a:pt x="40834" y="22038"/>
                  </a:moveTo>
                  <a:cubicBezTo>
                    <a:pt x="41373" y="22038"/>
                    <a:pt x="41952" y="22210"/>
                    <a:pt x="42520" y="22553"/>
                  </a:cubicBezTo>
                  <a:cubicBezTo>
                    <a:pt x="43670" y="23309"/>
                    <a:pt x="44489" y="24490"/>
                    <a:pt x="45699" y="25185"/>
                  </a:cubicBezTo>
                  <a:cubicBezTo>
                    <a:pt x="46701" y="25777"/>
                    <a:pt x="47820" y="25976"/>
                    <a:pt x="48963" y="25976"/>
                  </a:cubicBezTo>
                  <a:cubicBezTo>
                    <a:pt x="49924" y="25976"/>
                    <a:pt x="50902" y="25835"/>
                    <a:pt x="51842" y="25669"/>
                  </a:cubicBezTo>
                  <a:cubicBezTo>
                    <a:pt x="55444" y="25004"/>
                    <a:pt x="59076" y="24611"/>
                    <a:pt x="62708" y="24338"/>
                  </a:cubicBezTo>
                  <a:cubicBezTo>
                    <a:pt x="63379" y="24283"/>
                    <a:pt x="64033" y="24235"/>
                    <a:pt x="64681" y="24235"/>
                  </a:cubicBezTo>
                  <a:cubicBezTo>
                    <a:pt x="65464" y="24235"/>
                    <a:pt x="66240" y="24305"/>
                    <a:pt x="67034" y="24519"/>
                  </a:cubicBezTo>
                  <a:cubicBezTo>
                    <a:pt x="69576" y="25217"/>
                    <a:pt x="71605" y="26972"/>
                    <a:pt x="72966" y="29180"/>
                  </a:cubicBezTo>
                  <a:cubicBezTo>
                    <a:pt x="76206" y="34417"/>
                    <a:pt x="77053" y="40257"/>
                    <a:pt x="76266" y="46249"/>
                  </a:cubicBezTo>
                  <a:cubicBezTo>
                    <a:pt x="75964" y="46271"/>
                    <a:pt x="75661" y="46281"/>
                    <a:pt x="75358" y="46281"/>
                  </a:cubicBezTo>
                  <a:cubicBezTo>
                    <a:pt x="74810" y="46281"/>
                    <a:pt x="74258" y="46248"/>
                    <a:pt x="73692" y="46189"/>
                  </a:cubicBezTo>
                  <a:cubicBezTo>
                    <a:pt x="69516" y="45796"/>
                    <a:pt x="65553" y="44102"/>
                    <a:pt x="61889" y="42165"/>
                  </a:cubicBezTo>
                  <a:cubicBezTo>
                    <a:pt x="55444" y="38715"/>
                    <a:pt x="49391" y="34478"/>
                    <a:pt x="42036" y="33235"/>
                  </a:cubicBezTo>
                  <a:cubicBezTo>
                    <a:pt x="40191" y="32933"/>
                    <a:pt x="38344" y="32783"/>
                    <a:pt x="36467" y="32691"/>
                  </a:cubicBezTo>
                  <a:cubicBezTo>
                    <a:pt x="37254" y="31843"/>
                    <a:pt x="37859" y="30967"/>
                    <a:pt x="37981" y="29725"/>
                  </a:cubicBezTo>
                  <a:cubicBezTo>
                    <a:pt x="38162" y="27759"/>
                    <a:pt x="37981" y="25669"/>
                    <a:pt x="38617" y="23764"/>
                  </a:cubicBezTo>
                  <a:cubicBezTo>
                    <a:pt x="39008" y="22610"/>
                    <a:pt x="39853" y="22038"/>
                    <a:pt x="40834" y="22038"/>
                  </a:cubicBezTo>
                  <a:close/>
                  <a:moveTo>
                    <a:pt x="41601" y="1"/>
                  </a:moveTo>
                  <a:cubicBezTo>
                    <a:pt x="41294" y="1"/>
                    <a:pt x="40986" y="13"/>
                    <a:pt x="40675" y="37"/>
                  </a:cubicBezTo>
                  <a:cubicBezTo>
                    <a:pt x="37254" y="279"/>
                    <a:pt x="34167" y="1913"/>
                    <a:pt x="32109" y="4637"/>
                  </a:cubicBezTo>
                  <a:cubicBezTo>
                    <a:pt x="29567" y="7995"/>
                    <a:pt x="28388" y="12203"/>
                    <a:pt x="26148" y="15743"/>
                  </a:cubicBezTo>
                  <a:cubicBezTo>
                    <a:pt x="24635" y="18164"/>
                    <a:pt x="22848" y="20374"/>
                    <a:pt x="20943" y="22493"/>
                  </a:cubicBezTo>
                  <a:cubicBezTo>
                    <a:pt x="19096" y="24580"/>
                    <a:pt x="17190" y="26698"/>
                    <a:pt x="14890" y="28272"/>
                  </a:cubicBezTo>
                  <a:cubicBezTo>
                    <a:pt x="10682" y="31178"/>
                    <a:pt x="5477" y="31814"/>
                    <a:pt x="545" y="32570"/>
                  </a:cubicBezTo>
                  <a:lnTo>
                    <a:pt x="303" y="32570"/>
                  </a:lnTo>
                  <a:cubicBezTo>
                    <a:pt x="294" y="32569"/>
                    <a:pt x="285" y="32568"/>
                    <a:pt x="277" y="32568"/>
                  </a:cubicBezTo>
                  <a:cubicBezTo>
                    <a:pt x="0" y="32568"/>
                    <a:pt x="9" y="33026"/>
                    <a:pt x="303" y="33054"/>
                  </a:cubicBezTo>
                  <a:cubicBezTo>
                    <a:pt x="6385" y="33659"/>
                    <a:pt x="12590" y="33659"/>
                    <a:pt x="18703" y="33659"/>
                  </a:cubicBezTo>
                  <a:cubicBezTo>
                    <a:pt x="23447" y="33640"/>
                    <a:pt x="28231" y="33236"/>
                    <a:pt x="32993" y="33236"/>
                  </a:cubicBezTo>
                  <a:cubicBezTo>
                    <a:pt x="35431" y="33236"/>
                    <a:pt x="37863" y="33342"/>
                    <a:pt x="40281" y="33659"/>
                  </a:cubicBezTo>
                  <a:cubicBezTo>
                    <a:pt x="48270" y="34688"/>
                    <a:pt x="54565" y="39138"/>
                    <a:pt x="61497" y="42830"/>
                  </a:cubicBezTo>
                  <a:cubicBezTo>
                    <a:pt x="65872" y="45167"/>
                    <a:pt x="70739" y="47041"/>
                    <a:pt x="75648" y="47041"/>
                  </a:cubicBezTo>
                  <a:cubicBezTo>
                    <a:pt x="77734" y="47041"/>
                    <a:pt x="79828" y="46702"/>
                    <a:pt x="81895" y="45917"/>
                  </a:cubicBezTo>
                  <a:cubicBezTo>
                    <a:pt x="88553" y="43375"/>
                    <a:pt x="93638" y="37686"/>
                    <a:pt x="100749" y="36141"/>
                  </a:cubicBezTo>
                  <a:cubicBezTo>
                    <a:pt x="101228" y="36028"/>
                    <a:pt x="101053" y="35341"/>
                    <a:pt x="100637" y="35341"/>
                  </a:cubicBezTo>
                  <a:cubicBezTo>
                    <a:pt x="100606" y="35341"/>
                    <a:pt x="100572" y="35345"/>
                    <a:pt x="100538" y="35354"/>
                  </a:cubicBezTo>
                  <a:lnTo>
                    <a:pt x="100478" y="35354"/>
                  </a:lnTo>
                  <a:cubicBezTo>
                    <a:pt x="98843" y="35233"/>
                    <a:pt x="97662" y="34901"/>
                    <a:pt x="96572" y="33659"/>
                  </a:cubicBezTo>
                  <a:cubicBezTo>
                    <a:pt x="95241" y="32085"/>
                    <a:pt x="93940" y="30451"/>
                    <a:pt x="92759" y="28756"/>
                  </a:cubicBezTo>
                  <a:cubicBezTo>
                    <a:pt x="90248" y="25064"/>
                    <a:pt x="88009" y="21311"/>
                    <a:pt x="84740" y="18224"/>
                  </a:cubicBezTo>
                  <a:cubicBezTo>
                    <a:pt x="81743" y="15380"/>
                    <a:pt x="77929" y="12535"/>
                    <a:pt x="73845" y="11537"/>
                  </a:cubicBezTo>
                  <a:cubicBezTo>
                    <a:pt x="73125" y="11366"/>
                    <a:pt x="72411" y="11297"/>
                    <a:pt x="71700" y="11297"/>
                  </a:cubicBezTo>
                  <a:cubicBezTo>
                    <a:pt x="68875" y="11297"/>
                    <a:pt x="66107" y="12381"/>
                    <a:pt x="63275" y="12381"/>
                  </a:cubicBezTo>
                  <a:cubicBezTo>
                    <a:pt x="62417" y="12381"/>
                    <a:pt x="61552" y="12281"/>
                    <a:pt x="60679" y="12021"/>
                  </a:cubicBezTo>
                  <a:cubicBezTo>
                    <a:pt x="56050" y="10629"/>
                    <a:pt x="53265" y="6845"/>
                    <a:pt x="50026" y="3576"/>
                  </a:cubicBezTo>
                  <a:cubicBezTo>
                    <a:pt x="47735" y="1286"/>
                    <a:pt x="44788" y="1"/>
                    <a:pt x="4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15"/>
          <p:cNvGrpSpPr/>
          <p:nvPr/>
        </p:nvGrpSpPr>
        <p:grpSpPr>
          <a:xfrm rot="10800000" flipH="1">
            <a:off x="6135289" y="-378511"/>
            <a:ext cx="625925" cy="696075"/>
            <a:chOff x="2012950" y="4688475"/>
            <a:chExt cx="625925" cy="696075"/>
          </a:xfrm>
        </p:grpSpPr>
        <p:sp>
          <p:nvSpPr>
            <p:cNvPr id="2109" name="Google Shape;2109;p15"/>
            <p:cNvSpPr/>
            <p:nvPr/>
          </p:nvSpPr>
          <p:spPr>
            <a:xfrm>
              <a:off x="2037150" y="4703275"/>
              <a:ext cx="572750" cy="654850"/>
            </a:xfrm>
            <a:custGeom>
              <a:avLst/>
              <a:gdLst/>
              <a:ahLst/>
              <a:cxnLst/>
              <a:rect l="l" t="t" r="r" b="b"/>
              <a:pathLst>
                <a:path w="22910" h="26194" extrusionOk="0">
                  <a:moveTo>
                    <a:pt x="5749" y="0"/>
                  </a:moveTo>
                  <a:cubicBezTo>
                    <a:pt x="5101" y="0"/>
                    <a:pt x="4422" y="146"/>
                    <a:pt x="3693" y="498"/>
                  </a:cubicBezTo>
                  <a:cubicBezTo>
                    <a:pt x="1211" y="1680"/>
                    <a:pt x="1" y="4251"/>
                    <a:pt x="756" y="6885"/>
                  </a:cubicBezTo>
                  <a:cubicBezTo>
                    <a:pt x="1482" y="9488"/>
                    <a:pt x="3572" y="11212"/>
                    <a:pt x="5356" y="13059"/>
                  </a:cubicBezTo>
                  <a:cubicBezTo>
                    <a:pt x="6567" y="14299"/>
                    <a:pt x="7748" y="15751"/>
                    <a:pt x="7777" y="17567"/>
                  </a:cubicBezTo>
                  <a:cubicBezTo>
                    <a:pt x="7777" y="19596"/>
                    <a:pt x="6417" y="21320"/>
                    <a:pt x="6022" y="23257"/>
                  </a:cubicBezTo>
                  <a:cubicBezTo>
                    <a:pt x="8898" y="23620"/>
                    <a:pt x="11743" y="24165"/>
                    <a:pt x="14588" y="24710"/>
                  </a:cubicBezTo>
                  <a:cubicBezTo>
                    <a:pt x="16433" y="25073"/>
                    <a:pt x="18249" y="25436"/>
                    <a:pt x="20065" y="25860"/>
                  </a:cubicBezTo>
                  <a:cubicBezTo>
                    <a:pt x="20549" y="25952"/>
                    <a:pt x="21125" y="26041"/>
                    <a:pt x="21670" y="26194"/>
                  </a:cubicBezTo>
                  <a:cubicBezTo>
                    <a:pt x="18583" y="23107"/>
                    <a:pt x="18946" y="17809"/>
                    <a:pt x="20367" y="13967"/>
                  </a:cubicBezTo>
                  <a:cubicBezTo>
                    <a:pt x="21246" y="11514"/>
                    <a:pt x="22909" y="9093"/>
                    <a:pt x="22759" y="6401"/>
                  </a:cubicBezTo>
                  <a:cubicBezTo>
                    <a:pt x="22638" y="4735"/>
                    <a:pt x="21820" y="3040"/>
                    <a:pt x="20157" y="2527"/>
                  </a:cubicBezTo>
                  <a:cubicBezTo>
                    <a:pt x="19709" y="2396"/>
                    <a:pt x="19246" y="2348"/>
                    <a:pt x="18779" y="2348"/>
                  </a:cubicBezTo>
                  <a:cubicBezTo>
                    <a:pt x="17949" y="2348"/>
                    <a:pt x="17106" y="2500"/>
                    <a:pt x="16312" y="2617"/>
                  </a:cubicBezTo>
                  <a:cubicBezTo>
                    <a:pt x="15540" y="2732"/>
                    <a:pt x="14812" y="2812"/>
                    <a:pt x="14105" y="2812"/>
                  </a:cubicBezTo>
                  <a:cubicBezTo>
                    <a:pt x="12954" y="2812"/>
                    <a:pt x="11857" y="2600"/>
                    <a:pt x="10714" y="1982"/>
                  </a:cubicBezTo>
                  <a:cubicBezTo>
                    <a:pt x="9014" y="1056"/>
                    <a:pt x="7492" y="0"/>
                    <a:pt x="5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2012950" y="4688475"/>
              <a:ext cx="625925" cy="696075"/>
            </a:xfrm>
            <a:custGeom>
              <a:avLst/>
              <a:gdLst/>
              <a:ahLst/>
              <a:cxnLst/>
              <a:rect l="l" t="t" r="r" b="b"/>
              <a:pathLst>
                <a:path w="25037" h="27843" extrusionOk="0">
                  <a:moveTo>
                    <a:pt x="6717" y="592"/>
                  </a:moveTo>
                  <a:cubicBezTo>
                    <a:pt x="8460" y="592"/>
                    <a:pt x="9982" y="1648"/>
                    <a:pt x="11682" y="2574"/>
                  </a:cubicBezTo>
                  <a:cubicBezTo>
                    <a:pt x="12825" y="3192"/>
                    <a:pt x="13922" y="3404"/>
                    <a:pt x="15073" y="3404"/>
                  </a:cubicBezTo>
                  <a:cubicBezTo>
                    <a:pt x="15780" y="3404"/>
                    <a:pt x="16508" y="3324"/>
                    <a:pt x="17280" y="3209"/>
                  </a:cubicBezTo>
                  <a:cubicBezTo>
                    <a:pt x="18074" y="3092"/>
                    <a:pt x="18917" y="2940"/>
                    <a:pt x="19747" y="2940"/>
                  </a:cubicBezTo>
                  <a:cubicBezTo>
                    <a:pt x="20214" y="2940"/>
                    <a:pt x="20677" y="2988"/>
                    <a:pt x="21125" y="3119"/>
                  </a:cubicBezTo>
                  <a:cubicBezTo>
                    <a:pt x="22788" y="3632"/>
                    <a:pt x="23606" y="5327"/>
                    <a:pt x="23727" y="6993"/>
                  </a:cubicBezTo>
                  <a:cubicBezTo>
                    <a:pt x="23877" y="9685"/>
                    <a:pt x="22214" y="12106"/>
                    <a:pt x="21335" y="14559"/>
                  </a:cubicBezTo>
                  <a:cubicBezTo>
                    <a:pt x="19914" y="18401"/>
                    <a:pt x="19551" y="23699"/>
                    <a:pt x="22638" y="26786"/>
                  </a:cubicBezTo>
                  <a:cubicBezTo>
                    <a:pt x="22093" y="26633"/>
                    <a:pt x="21517" y="26544"/>
                    <a:pt x="21033" y="26452"/>
                  </a:cubicBezTo>
                  <a:cubicBezTo>
                    <a:pt x="19217" y="26028"/>
                    <a:pt x="17401" y="25665"/>
                    <a:pt x="15556" y="25302"/>
                  </a:cubicBezTo>
                  <a:cubicBezTo>
                    <a:pt x="12711" y="24757"/>
                    <a:pt x="9866" y="24212"/>
                    <a:pt x="6990" y="23849"/>
                  </a:cubicBezTo>
                  <a:cubicBezTo>
                    <a:pt x="7385" y="21912"/>
                    <a:pt x="8745" y="20188"/>
                    <a:pt x="8745" y="18159"/>
                  </a:cubicBezTo>
                  <a:cubicBezTo>
                    <a:pt x="8716" y="16343"/>
                    <a:pt x="7535" y="14891"/>
                    <a:pt x="6324" y="13651"/>
                  </a:cubicBezTo>
                  <a:cubicBezTo>
                    <a:pt x="4540" y="11804"/>
                    <a:pt x="2450" y="10080"/>
                    <a:pt x="1724" y="7477"/>
                  </a:cubicBezTo>
                  <a:cubicBezTo>
                    <a:pt x="969" y="4843"/>
                    <a:pt x="2179" y="2272"/>
                    <a:pt x="4661" y="1090"/>
                  </a:cubicBezTo>
                  <a:cubicBezTo>
                    <a:pt x="5390" y="738"/>
                    <a:pt x="6069" y="592"/>
                    <a:pt x="6717" y="592"/>
                  </a:cubicBezTo>
                  <a:close/>
                  <a:moveTo>
                    <a:pt x="6872" y="1"/>
                  </a:moveTo>
                  <a:cubicBezTo>
                    <a:pt x="6433" y="1"/>
                    <a:pt x="5980" y="57"/>
                    <a:pt x="5508" y="182"/>
                  </a:cubicBezTo>
                  <a:cubicBezTo>
                    <a:pt x="1542" y="1272"/>
                    <a:pt x="0" y="5419"/>
                    <a:pt x="1785" y="8959"/>
                  </a:cubicBezTo>
                  <a:cubicBezTo>
                    <a:pt x="2995" y="11411"/>
                    <a:pt x="5206" y="12893"/>
                    <a:pt x="6929" y="14922"/>
                  </a:cubicBezTo>
                  <a:cubicBezTo>
                    <a:pt x="8111" y="16375"/>
                    <a:pt x="8656" y="17978"/>
                    <a:pt x="8080" y="19825"/>
                  </a:cubicBezTo>
                  <a:cubicBezTo>
                    <a:pt x="7627" y="21186"/>
                    <a:pt x="6900" y="22428"/>
                    <a:pt x="6658" y="23849"/>
                  </a:cubicBezTo>
                  <a:cubicBezTo>
                    <a:pt x="6566" y="23941"/>
                    <a:pt x="6566" y="24183"/>
                    <a:pt x="6748" y="24212"/>
                  </a:cubicBezTo>
                  <a:cubicBezTo>
                    <a:pt x="9653" y="24636"/>
                    <a:pt x="12530" y="25273"/>
                    <a:pt x="15403" y="25878"/>
                  </a:cubicBezTo>
                  <a:cubicBezTo>
                    <a:pt x="18248" y="26452"/>
                    <a:pt x="21093" y="27360"/>
                    <a:pt x="23938" y="27815"/>
                  </a:cubicBezTo>
                  <a:cubicBezTo>
                    <a:pt x="23972" y="27834"/>
                    <a:pt x="24007" y="27843"/>
                    <a:pt x="24040" y="27843"/>
                  </a:cubicBezTo>
                  <a:cubicBezTo>
                    <a:pt x="24217" y="27843"/>
                    <a:pt x="24364" y="27604"/>
                    <a:pt x="24212" y="27452"/>
                  </a:cubicBezTo>
                  <a:cubicBezTo>
                    <a:pt x="21912" y="25423"/>
                    <a:pt x="20761" y="22791"/>
                    <a:pt x="20883" y="19704"/>
                  </a:cubicBezTo>
                  <a:cubicBezTo>
                    <a:pt x="21004" y="16496"/>
                    <a:pt x="22456" y="13772"/>
                    <a:pt x="23606" y="10806"/>
                  </a:cubicBezTo>
                  <a:cubicBezTo>
                    <a:pt x="25036" y="7038"/>
                    <a:pt x="24157" y="2313"/>
                    <a:pt x="19552" y="2313"/>
                  </a:cubicBezTo>
                  <a:cubicBezTo>
                    <a:pt x="19384" y="2313"/>
                    <a:pt x="19212" y="2319"/>
                    <a:pt x="19035" y="2332"/>
                  </a:cubicBezTo>
                  <a:cubicBezTo>
                    <a:pt x="17796" y="2422"/>
                    <a:pt x="16585" y="2756"/>
                    <a:pt x="15343" y="2816"/>
                  </a:cubicBezTo>
                  <a:cubicBezTo>
                    <a:pt x="15233" y="2822"/>
                    <a:pt x="15125" y="2825"/>
                    <a:pt x="15019" y="2825"/>
                  </a:cubicBezTo>
                  <a:cubicBezTo>
                    <a:pt x="13508" y="2825"/>
                    <a:pt x="12285" y="2245"/>
                    <a:pt x="10985" y="1453"/>
                  </a:cubicBezTo>
                  <a:cubicBezTo>
                    <a:pt x="9656" y="638"/>
                    <a:pt x="8345" y="1"/>
                    <a:pt x="6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15"/>
          <p:cNvGrpSpPr/>
          <p:nvPr/>
        </p:nvGrpSpPr>
        <p:grpSpPr>
          <a:xfrm flipH="1">
            <a:off x="8608089" y="-311786"/>
            <a:ext cx="726375" cy="2065675"/>
            <a:chOff x="86503" y="-152892"/>
            <a:chExt cx="726375" cy="2065675"/>
          </a:xfrm>
        </p:grpSpPr>
        <p:sp>
          <p:nvSpPr>
            <p:cNvPr id="2112" name="Google Shape;2112;p15"/>
            <p:cNvSpPr/>
            <p:nvPr/>
          </p:nvSpPr>
          <p:spPr>
            <a:xfrm rot="10800000">
              <a:off x="99403" y="-69517"/>
              <a:ext cx="469125" cy="1759900"/>
            </a:xfrm>
            <a:custGeom>
              <a:avLst/>
              <a:gdLst/>
              <a:ahLst/>
              <a:cxnLst/>
              <a:rect l="l" t="t" r="r" b="b"/>
              <a:pathLst>
                <a:path w="18765" h="70396" extrusionOk="0">
                  <a:moveTo>
                    <a:pt x="18493" y="1"/>
                  </a:moveTo>
                  <a:cubicBezTo>
                    <a:pt x="12259" y="2180"/>
                    <a:pt x="6296" y="6869"/>
                    <a:pt x="4601" y="13498"/>
                  </a:cubicBezTo>
                  <a:cubicBezTo>
                    <a:pt x="3753" y="16767"/>
                    <a:pt x="4148" y="19914"/>
                    <a:pt x="5298" y="23062"/>
                  </a:cubicBezTo>
                  <a:cubicBezTo>
                    <a:pt x="6356" y="25875"/>
                    <a:pt x="7567" y="28599"/>
                    <a:pt x="7990" y="31626"/>
                  </a:cubicBezTo>
                  <a:cubicBezTo>
                    <a:pt x="8717" y="36984"/>
                    <a:pt x="7054" y="42128"/>
                    <a:pt x="4511" y="46789"/>
                  </a:cubicBezTo>
                  <a:cubicBezTo>
                    <a:pt x="3269" y="49089"/>
                    <a:pt x="1030" y="51571"/>
                    <a:pt x="545" y="54203"/>
                  </a:cubicBezTo>
                  <a:cubicBezTo>
                    <a:pt x="1" y="56927"/>
                    <a:pt x="759" y="59500"/>
                    <a:pt x="2361" y="61708"/>
                  </a:cubicBezTo>
                  <a:cubicBezTo>
                    <a:pt x="3935" y="63887"/>
                    <a:pt x="6025" y="65885"/>
                    <a:pt x="8204" y="67429"/>
                  </a:cubicBezTo>
                  <a:cubicBezTo>
                    <a:pt x="9777" y="68548"/>
                    <a:pt x="11562" y="69427"/>
                    <a:pt x="13227" y="70395"/>
                  </a:cubicBezTo>
                  <a:cubicBezTo>
                    <a:pt x="14164" y="69759"/>
                    <a:pt x="14922" y="69003"/>
                    <a:pt x="15528" y="68185"/>
                  </a:cubicBezTo>
                  <a:cubicBezTo>
                    <a:pt x="13712" y="67248"/>
                    <a:pt x="11985" y="66158"/>
                    <a:pt x="10383" y="64856"/>
                  </a:cubicBezTo>
                  <a:cubicBezTo>
                    <a:pt x="8293" y="63192"/>
                    <a:pt x="6356" y="61437"/>
                    <a:pt x="5388" y="58863"/>
                  </a:cubicBezTo>
                  <a:cubicBezTo>
                    <a:pt x="4601" y="56805"/>
                    <a:pt x="4572" y="54505"/>
                    <a:pt x="5085" y="52358"/>
                  </a:cubicBezTo>
                  <a:cubicBezTo>
                    <a:pt x="5782" y="49634"/>
                    <a:pt x="7477" y="47334"/>
                    <a:pt x="8475" y="44760"/>
                  </a:cubicBezTo>
                  <a:cubicBezTo>
                    <a:pt x="10654" y="39102"/>
                    <a:pt x="10351" y="33260"/>
                    <a:pt x="8535" y="27570"/>
                  </a:cubicBezTo>
                  <a:cubicBezTo>
                    <a:pt x="7143" y="23152"/>
                    <a:pt x="5722" y="18643"/>
                    <a:pt x="7688" y="14164"/>
                  </a:cubicBezTo>
                  <a:cubicBezTo>
                    <a:pt x="9806" y="9322"/>
                    <a:pt x="14346" y="6567"/>
                    <a:pt x="18644" y="3843"/>
                  </a:cubicBezTo>
                  <a:cubicBezTo>
                    <a:pt x="18675" y="3814"/>
                    <a:pt x="18704" y="3814"/>
                    <a:pt x="18765" y="3782"/>
                  </a:cubicBezTo>
                  <a:cubicBezTo>
                    <a:pt x="18736" y="2753"/>
                    <a:pt x="18704" y="1695"/>
                    <a:pt x="18583" y="666"/>
                  </a:cubicBezTo>
                  <a:cubicBezTo>
                    <a:pt x="18554" y="424"/>
                    <a:pt x="18522" y="211"/>
                    <a:pt x="18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 rot="10800000">
              <a:off x="147828" y="-139117"/>
              <a:ext cx="655250" cy="2030750"/>
            </a:xfrm>
            <a:custGeom>
              <a:avLst/>
              <a:gdLst/>
              <a:ahLst/>
              <a:cxnLst/>
              <a:rect l="l" t="t" r="r" b="b"/>
              <a:pathLst>
                <a:path w="26210" h="81230" extrusionOk="0">
                  <a:moveTo>
                    <a:pt x="24849" y="0"/>
                  </a:moveTo>
                  <a:cubicBezTo>
                    <a:pt x="19220" y="3782"/>
                    <a:pt x="13196" y="7385"/>
                    <a:pt x="9959" y="13588"/>
                  </a:cubicBezTo>
                  <a:cubicBezTo>
                    <a:pt x="8385" y="16646"/>
                    <a:pt x="7175" y="20064"/>
                    <a:pt x="7054" y="23514"/>
                  </a:cubicBezTo>
                  <a:cubicBezTo>
                    <a:pt x="6962" y="26996"/>
                    <a:pt x="7840" y="30475"/>
                    <a:pt x="8990" y="33744"/>
                  </a:cubicBezTo>
                  <a:cubicBezTo>
                    <a:pt x="10080" y="36710"/>
                    <a:pt x="11048" y="39615"/>
                    <a:pt x="11048" y="42823"/>
                  </a:cubicBezTo>
                  <a:cubicBezTo>
                    <a:pt x="11048" y="45547"/>
                    <a:pt x="10443" y="48302"/>
                    <a:pt x="9293" y="50784"/>
                  </a:cubicBezTo>
                  <a:cubicBezTo>
                    <a:pt x="6659" y="56442"/>
                    <a:pt x="1" y="60226"/>
                    <a:pt x="1364" y="67277"/>
                  </a:cubicBezTo>
                  <a:cubicBezTo>
                    <a:pt x="2635" y="73995"/>
                    <a:pt x="8688" y="77901"/>
                    <a:pt x="14135" y="81230"/>
                  </a:cubicBezTo>
                  <a:cubicBezTo>
                    <a:pt x="15436" y="80927"/>
                    <a:pt x="16767" y="80685"/>
                    <a:pt x="18038" y="80382"/>
                  </a:cubicBezTo>
                  <a:cubicBezTo>
                    <a:pt x="14741" y="78656"/>
                    <a:pt x="11683" y="76780"/>
                    <a:pt x="9051" y="74116"/>
                  </a:cubicBezTo>
                  <a:cubicBezTo>
                    <a:pt x="6114" y="71121"/>
                    <a:pt x="3422" y="67398"/>
                    <a:pt x="4783" y="63011"/>
                  </a:cubicBezTo>
                  <a:cubicBezTo>
                    <a:pt x="6085" y="58713"/>
                    <a:pt x="9443" y="55171"/>
                    <a:pt x="11562" y="51268"/>
                  </a:cubicBezTo>
                  <a:cubicBezTo>
                    <a:pt x="13893" y="47000"/>
                    <a:pt x="15254" y="42036"/>
                    <a:pt x="13409" y="37315"/>
                  </a:cubicBezTo>
                  <a:cubicBezTo>
                    <a:pt x="12380" y="34683"/>
                    <a:pt x="11412" y="31988"/>
                    <a:pt x="10593" y="29236"/>
                  </a:cubicBezTo>
                  <a:cubicBezTo>
                    <a:pt x="9806" y="26512"/>
                    <a:pt x="9777" y="23817"/>
                    <a:pt x="10351" y="21033"/>
                  </a:cubicBezTo>
                  <a:cubicBezTo>
                    <a:pt x="11412" y="15585"/>
                    <a:pt x="14922" y="10714"/>
                    <a:pt x="19128" y="7172"/>
                  </a:cubicBezTo>
                  <a:cubicBezTo>
                    <a:pt x="20641" y="5872"/>
                    <a:pt x="22307" y="4721"/>
                    <a:pt x="24031" y="3693"/>
                  </a:cubicBezTo>
                  <a:cubicBezTo>
                    <a:pt x="24696" y="3298"/>
                    <a:pt x="25454" y="2814"/>
                    <a:pt x="26210" y="2542"/>
                  </a:cubicBezTo>
                  <a:cubicBezTo>
                    <a:pt x="25817" y="1664"/>
                    <a:pt x="25362" y="816"/>
                    <a:pt x="24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 rot="10800000">
              <a:off x="99403" y="-5167"/>
              <a:ext cx="341225" cy="1579825"/>
            </a:xfrm>
            <a:custGeom>
              <a:avLst/>
              <a:gdLst/>
              <a:ahLst/>
              <a:cxnLst/>
              <a:rect l="l" t="t" r="r" b="b"/>
              <a:pathLst>
                <a:path w="13649" h="63193" extrusionOk="0">
                  <a:moveTo>
                    <a:pt x="13649" y="1"/>
                  </a:moveTo>
                  <a:cubicBezTo>
                    <a:pt x="8777" y="3059"/>
                    <a:pt x="3390" y="6477"/>
                    <a:pt x="2330" y="12591"/>
                  </a:cubicBezTo>
                  <a:cubicBezTo>
                    <a:pt x="1543" y="17251"/>
                    <a:pt x="4146" y="21823"/>
                    <a:pt x="5085" y="26270"/>
                  </a:cubicBezTo>
                  <a:cubicBezTo>
                    <a:pt x="6083" y="31023"/>
                    <a:pt x="5690" y="36047"/>
                    <a:pt x="3903" y="40526"/>
                  </a:cubicBezTo>
                  <a:cubicBezTo>
                    <a:pt x="2966" y="42887"/>
                    <a:pt x="1453" y="45005"/>
                    <a:pt x="727" y="47426"/>
                  </a:cubicBezTo>
                  <a:cubicBezTo>
                    <a:pt x="1" y="49908"/>
                    <a:pt x="122" y="52632"/>
                    <a:pt x="1301" y="54992"/>
                  </a:cubicBezTo>
                  <a:cubicBezTo>
                    <a:pt x="2422" y="57232"/>
                    <a:pt x="4419" y="58835"/>
                    <a:pt x="6356" y="60379"/>
                  </a:cubicBezTo>
                  <a:cubicBezTo>
                    <a:pt x="7717" y="61469"/>
                    <a:pt x="9140" y="62377"/>
                    <a:pt x="10683" y="63193"/>
                  </a:cubicBezTo>
                  <a:cubicBezTo>
                    <a:pt x="11562" y="61893"/>
                    <a:pt x="12167" y="60440"/>
                    <a:pt x="12620" y="58895"/>
                  </a:cubicBezTo>
                  <a:cubicBezTo>
                    <a:pt x="11893" y="58382"/>
                    <a:pt x="11167" y="58108"/>
                    <a:pt x="10412" y="57656"/>
                  </a:cubicBezTo>
                  <a:cubicBezTo>
                    <a:pt x="9412" y="57111"/>
                    <a:pt x="8564" y="56263"/>
                    <a:pt x="7809" y="55445"/>
                  </a:cubicBezTo>
                  <a:cubicBezTo>
                    <a:pt x="6235" y="53661"/>
                    <a:pt x="4388" y="51450"/>
                    <a:pt x="4056" y="49029"/>
                  </a:cubicBezTo>
                  <a:cubicBezTo>
                    <a:pt x="3693" y="46366"/>
                    <a:pt x="5598" y="44158"/>
                    <a:pt x="6598" y="41826"/>
                  </a:cubicBezTo>
                  <a:cubicBezTo>
                    <a:pt x="7172" y="40465"/>
                    <a:pt x="7627" y="39102"/>
                    <a:pt x="7990" y="37681"/>
                  </a:cubicBezTo>
                  <a:cubicBezTo>
                    <a:pt x="8414" y="36076"/>
                    <a:pt x="8504" y="34442"/>
                    <a:pt x="8867" y="32839"/>
                  </a:cubicBezTo>
                  <a:cubicBezTo>
                    <a:pt x="8867" y="32807"/>
                    <a:pt x="8898" y="32747"/>
                    <a:pt x="8927" y="32718"/>
                  </a:cubicBezTo>
                  <a:cubicBezTo>
                    <a:pt x="8806" y="29902"/>
                    <a:pt x="7959" y="27057"/>
                    <a:pt x="7203" y="24333"/>
                  </a:cubicBezTo>
                  <a:cubicBezTo>
                    <a:pt x="6506" y="21883"/>
                    <a:pt x="5477" y="19370"/>
                    <a:pt x="5054" y="16859"/>
                  </a:cubicBezTo>
                  <a:cubicBezTo>
                    <a:pt x="4117" y="11230"/>
                    <a:pt x="8927" y="6901"/>
                    <a:pt x="13588" y="4722"/>
                  </a:cubicBezTo>
                  <a:cubicBezTo>
                    <a:pt x="13559" y="3148"/>
                    <a:pt x="13620" y="1575"/>
                    <a:pt x="13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5"/>
            <p:cNvSpPr/>
            <p:nvPr/>
          </p:nvSpPr>
          <p:spPr>
            <a:xfrm rot="10800000">
              <a:off x="109203" y="-112617"/>
              <a:ext cx="590975" cy="1925575"/>
            </a:xfrm>
            <a:custGeom>
              <a:avLst/>
              <a:gdLst/>
              <a:ahLst/>
              <a:cxnLst/>
              <a:rect l="l" t="t" r="r" b="b"/>
              <a:pathLst>
                <a:path w="23639" h="77023" extrusionOk="0">
                  <a:moveTo>
                    <a:pt x="22367" y="1"/>
                  </a:moveTo>
                  <a:cubicBezTo>
                    <a:pt x="21428" y="303"/>
                    <a:pt x="20491" y="938"/>
                    <a:pt x="19673" y="1453"/>
                  </a:cubicBezTo>
                  <a:cubicBezTo>
                    <a:pt x="17615" y="2693"/>
                    <a:pt x="15709" y="4146"/>
                    <a:pt x="13922" y="5780"/>
                  </a:cubicBezTo>
                  <a:cubicBezTo>
                    <a:pt x="9596" y="9775"/>
                    <a:pt x="6659" y="15162"/>
                    <a:pt x="6448" y="21125"/>
                  </a:cubicBezTo>
                  <a:cubicBezTo>
                    <a:pt x="6327" y="24031"/>
                    <a:pt x="7235" y="26633"/>
                    <a:pt x="8172" y="29326"/>
                  </a:cubicBezTo>
                  <a:cubicBezTo>
                    <a:pt x="9051" y="31868"/>
                    <a:pt x="10412" y="34471"/>
                    <a:pt x="10746" y="37165"/>
                  </a:cubicBezTo>
                  <a:cubicBezTo>
                    <a:pt x="11230" y="41221"/>
                    <a:pt x="9838" y="45216"/>
                    <a:pt x="7901" y="48695"/>
                  </a:cubicBezTo>
                  <a:cubicBezTo>
                    <a:pt x="6840" y="50663"/>
                    <a:pt x="5569" y="52508"/>
                    <a:pt x="4359" y="54384"/>
                  </a:cubicBezTo>
                  <a:cubicBezTo>
                    <a:pt x="3180" y="56232"/>
                    <a:pt x="1817" y="58108"/>
                    <a:pt x="1243" y="60256"/>
                  </a:cubicBezTo>
                  <a:cubicBezTo>
                    <a:pt x="1" y="64856"/>
                    <a:pt x="3422" y="68640"/>
                    <a:pt x="6509" y="71546"/>
                  </a:cubicBezTo>
                  <a:cubicBezTo>
                    <a:pt x="8930" y="73814"/>
                    <a:pt x="11804" y="75388"/>
                    <a:pt x="14709" y="77022"/>
                  </a:cubicBezTo>
                  <a:cubicBezTo>
                    <a:pt x="15920" y="76690"/>
                    <a:pt x="17070" y="76235"/>
                    <a:pt x="18191" y="75509"/>
                  </a:cubicBezTo>
                  <a:cubicBezTo>
                    <a:pt x="16222" y="74419"/>
                    <a:pt x="14104" y="73512"/>
                    <a:pt x="12320" y="72119"/>
                  </a:cubicBezTo>
                  <a:cubicBezTo>
                    <a:pt x="9867" y="70243"/>
                    <a:pt x="7417" y="67974"/>
                    <a:pt x="5993" y="65190"/>
                  </a:cubicBezTo>
                  <a:cubicBezTo>
                    <a:pt x="4996" y="63282"/>
                    <a:pt x="4753" y="61043"/>
                    <a:pt x="5177" y="58924"/>
                  </a:cubicBezTo>
                  <a:cubicBezTo>
                    <a:pt x="5690" y="56200"/>
                    <a:pt x="7930" y="53719"/>
                    <a:pt x="9201" y="51358"/>
                  </a:cubicBezTo>
                  <a:cubicBezTo>
                    <a:pt x="12470" y="45337"/>
                    <a:pt x="13801" y="38981"/>
                    <a:pt x="11533" y="32384"/>
                  </a:cubicBezTo>
                  <a:cubicBezTo>
                    <a:pt x="10443" y="29236"/>
                    <a:pt x="8869" y="26239"/>
                    <a:pt x="8717" y="22820"/>
                  </a:cubicBezTo>
                  <a:cubicBezTo>
                    <a:pt x="8567" y="19944"/>
                    <a:pt x="9293" y="17070"/>
                    <a:pt x="10625" y="14557"/>
                  </a:cubicBezTo>
                  <a:cubicBezTo>
                    <a:pt x="13167" y="9714"/>
                    <a:pt x="18433" y="5751"/>
                    <a:pt x="23638" y="4177"/>
                  </a:cubicBezTo>
                  <a:cubicBezTo>
                    <a:pt x="23365" y="2754"/>
                    <a:pt x="22912" y="1332"/>
                    <a:pt x="22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 rot="10800000">
              <a:off x="86503" y="-152892"/>
              <a:ext cx="726375" cy="2065675"/>
            </a:xfrm>
            <a:custGeom>
              <a:avLst/>
              <a:gdLst/>
              <a:ahLst/>
              <a:cxnLst/>
              <a:rect l="l" t="t" r="r" b="b"/>
              <a:pathLst>
                <a:path w="29055" h="82627" extrusionOk="0">
                  <a:moveTo>
                    <a:pt x="28539" y="13526"/>
                  </a:moveTo>
                  <a:lnTo>
                    <a:pt x="28539" y="13526"/>
                  </a:lnTo>
                  <a:cubicBezTo>
                    <a:pt x="28510" y="15100"/>
                    <a:pt x="28449" y="16673"/>
                    <a:pt x="28478" y="18247"/>
                  </a:cubicBezTo>
                  <a:cubicBezTo>
                    <a:pt x="23817" y="20426"/>
                    <a:pt x="19007" y="24755"/>
                    <a:pt x="19944" y="30384"/>
                  </a:cubicBezTo>
                  <a:cubicBezTo>
                    <a:pt x="20367" y="32895"/>
                    <a:pt x="21396" y="35408"/>
                    <a:pt x="22093" y="37858"/>
                  </a:cubicBezTo>
                  <a:cubicBezTo>
                    <a:pt x="22849" y="40582"/>
                    <a:pt x="23696" y="43427"/>
                    <a:pt x="23817" y="46243"/>
                  </a:cubicBezTo>
                  <a:cubicBezTo>
                    <a:pt x="23788" y="46272"/>
                    <a:pt x="23757" y="46332"/>
                    <a:pt x="23757" y="46364"/>
                  </a:cubicBezTo>
                  <a:cubicBezTo>
                    <a:pt x="23394" y="47967"/>
                    <a:pt x="23304" y="49601"/>
                    <a:pt x="22880" y="51206"/>
                  </a:cubicBezTo>
                  <a:cubicBezTo>
                    <a:pt x="22517" y="52627"/>
                    <a:pt x="22062" y="53990"/>
                    <a:pt x="21488" y="55351"/>
                  </a:cubicBezTo>
                  <a:cubicBezTo>
                    <a:pt x="20488" y="57683"/>
                    <a:pt x="18583" y="59891"/>
                    <a:pt x="18946" y="62554"/>
                  </a:cubicBezTo>
                  <a:cubicBezTo>
                    <a:pt x="19278" y="64975"/>
                    <a:pt x="21125" y="67186"/>
                    <a:pt x="22699" y="68970"/>
                  </a:cubicBezTo>
                  <a:cubicBezTo>
                    <a:pt x="23454" y="69788"/>
                    <a:pt x="24302" y="70636"/>
                    <a:pt x="25302" y="71181"/>
                  </a:cubicBezTo>
                  <a:cubicBezTo>
                    <a:pt x="26057" y="71633"/>
                    <a:pt x="26783" y="71907"/>
                    <a:pt x="27510" y="72420"/>
                  </a:cubicBezTo>
                  <a:cubicBezTo>
                    <a:pt x="27057" y="73965"/>
                    <a:pt x="26452" y="75418"/>
                    <a:pt x="25573" y="76718"/>
                  </a:cubicBezTo>
                  <a:cubicBezTo>
                    <a:pt x="24030" y="75902"/>
                    <a:pt x="22607" y="74994"/>
                    <a:pt x="21246" y="73904"/>
                  </a:cubicBezTo>
                  <a:cubicBezTo>
                    <a:pt x="19309" y="72360"/>
                    <a:pt x="17312" y="70757"/>
                    <a:pt x="16191" y="68517"/>
                  </a:cubicBezTo>
                  <a:cubicBezTo>
                    <a:pt x="15012" y="66157"/>
                    <a:pt x="14891" y="63433"/>
                    <a:pt x="15617" y="60951"/>
                  </a:cubicBezTo>
                  <a:cubicBezTo>
                    <a:pt x="16343" y="58530"/>
                    <a:pt x="17856" y="56412"/>
                    <a:pt x="18793" y="54051"/>
                  </a:cubicBezTo>
                  <a:cubicBezTo>
                    <a:pt x="20580" y="49572"/>
                    <a:pt x="20973" y="44548"/>
                    <a:pt x="19975" y="39795"/>
                  </a:cubicBezTo>
                  <a:cubicBezTo>
                    <a:pt x="19036" y="35348"/>
                    <a:pt x="16433" y="30776"/>
                    <a:pt x="17220" y="26116"/>
                  </a:cubicBezTo>
                  <a:cubicBezTo>
                    <a:pt x="18280" y="20002"/>
                    <a:pt x="23667" y="16584"/>
                    <a:pt x="28539" y="13526"/>
                  </a:cubicBezTo>
                  <a:close/>
                  <a:moveTo>
                    <a:pt x="28267" y="8897"/>
                  </a:moveTo>
                  <a:cubicBezTo>
                    <a:pt x="28296" y="9107"/>
                    <a:pt x="28328" y="9320"/>
                    <a:pt x="28357" y="9562"/>
                  </a:cubicBezTo>
                  <a:cubicBezTo>
                    <a:pt x="28478" y="10591"/>
                    <a:pt x="28510" y="11649"/>
                    <a:pt x="28539" y="12678"/>
                  </a:cubicBezTo>
                  <a:cubicBezTo>
                    <a:pt x="28478" y="12710"/>
                    <a:pt x="28449" y="12710"/>
                    <a:pt x="28418" y="12739"/>
                  </a:cubicBezTo>
                  <a:cubicBezTo>
                    <a:pt x="24120" y="15463"/>
                    <a:pt x="19580" y="18218"/>
                    <a:pt x="17462" y="23060"/>
                  </a:cubicBezTo>
                  <a:cubicBezTo>
                    <a:pt x="15496" y="27539"/>
                    <a:pt x="16917" y="32048"/>
                    <a:pt x="18309" y="36466"/>
                  </a:cubicBezTo>
                  <a:cubicBezTo>
                    <a:pt x="20125" y="42156"/>
                    <a:pt x="20428" y="47998"/>
                    <a:pt x="18249" y="53656"/>
                  </a:cubicBezTo>
                  <a:cubicBezTo>
                    <a:pt x="17251" y="56230"/>
                    <a:pt x="15556" y="58530"/>
                    <a:pt x="14859" y="61254"/>
                  </a:cubicBezTo>
                  <a:cubicBezTo>
                    <a:pt x="14346" y="63401"/>
                    <a:pt x="14375" y="65701"/>
                    <a:pt x="15162" y="67759"/>
                  </a:cubicBezTo>
                  <a:cubicBezTo>
                    <a:pt x="16130" y="70333"/>
                    <a:pt x="18067" y="72088"/>
                    <a:pt x="20157" y="73752"/>
                  </a:cubicBezTo>
                  <a:cubicBezTo>
                    <a:pt x="21759" y="75054"/>
                    <a:pt x="23486" y="76144"/>
                    <a:pt x="25302" y="77081"/>
                  </a:cubicBezTo>
                  <a:cubicBezTo>
                    <a:pt x="24696" y="77899"/>
                    <a:pt x="23938" y="78655"/>
                    <a:pt x="23001" y="79291"/>
                  </a:cubicBezTo>
                  <a:cubicBezTo>
                    <a:pt x="21336" y="78323"/>
                    <a:pt x="19551" y="77444"/>
                    <a:pt x="17978" y="76325"/>
                  </a:cubicBezTo>
                  <a:cubicBezTo>
                    <a:pt x="15799" y="74781"/>
                    <a:pt x="13709" y="72783"/>
                    <a:pt x="12135" y="70604"/>
                  </a:cubicBezTo>
                  <a:cubicBezTo>
                    <a:pt x="10533" y="68396"/>
                    <a:pt x="9775" y="65823"/>
                    <a:pt x="10319" y="63099"/>
                  </a:cubicBezTo>
                  <a:cubicBezTo>
                    <a:pt x="10804" y="60467"/>
                    <a:pt x="13043" y="57985"/>
                    <a:pt x="14285" y="55685"/>
                  </a:cubicBezTo>
                  <a:cubicBezTo>
                    <a:pt x="16828" y="51024"/>
                    <a:pt x="18491" y="45880"/>
                    <a:pt x="17764" y="40522"/>
                  </a:cubicBezTo>
                  <a:cubicBezTo>
                    <a:pt x="17341" y="37495"/>
                    <a:pt x="16130" y="34771"/>
                    <a:pt x="15072" y="31958"/>
                  </a:cubicBezTo>
                  <a:cubicBezTo>
                    <a:pt x="13922" y="28810"/>
                    <a:pt x="13527" y="25663"/>
                    <a:pt x="14375" y="22394"/>
                  </a:cubicBezTo>
                  <a:cubicBezTo>
                    <a:pt x="16070" y="15765"/>
                    <a:pt x="22033" y="11076"/>
                    <a:pt x="28267" y="8897"/>
                  </a:cubicBezTo>
                  <a:close/>
                  <a:moveTo>
                    <a:pt x="26875" y="3994"/>
                  </a:moveTo>
                  <a:cubicBezTo>
                    <a:pt x="27420" y="5325"/>
                    <a:pt x="27873" y="6747"/>
                    <a:pt x="28146" y="8170"/>
                  </a:cubicBezTo>
                  <a:cubicBezTo>
                    <a:pt x="22941" y="9744"/>
                    <a:pt x="17675" y="13707"/>
                    <a:pt x="15133" y="18550"/>
                  </a:cubicBezTo>
                  <a:cubicBezTo>
                    <a:pt x="13801" y="21063"/>
                    <a:pt x="13075" y="23937"/>
                    <a:pt x="13225" y="26813"/>
                  </a:cubicBezTo>
                  <a:cubicBezTo>
                    <a:pt x="13377" y="30232"/>
                    <a:pt x="14951" y="33229"/>
                    <a:pt x="16041" y="36377"/>
                  </a:cubicBezTo>
                  <a:cubicBezTo>
                    <a:pt x="18309" y="42974"/>
                    <a:pt x="16978" y="49330"/>
                    <a:pt x="13709" y="55351"/>
                  </a:cubicBezTo>
                  <a:cubicBezTo>
                    <a:pt x="12438" y="57712"/>
                    <a:pt x="10198" y="60193"/>
                    <a:pt x="9685" y="62917"/>
                  </a:cubicBezTo>
                  <a:cubicBezTo>
                    <a:pt x="9261" y="65036"/>
                    <a:pt x="9504" y="67275"/>
                    <a:pt x="10501" y="69183"/>
                  </a:cubicBezTo>
                  <a:cubicBezTo>
                    <a:pt x="11925" y="71967"/>
                    <a:pt x="14375" y="74236"/>
                    <a:pt x="16828" y="76112"/>
                  </a:cubicBezTo>
                  <a:cubicBezTo>
                    <a:pt x="18612" y="77505"/>
                    <a:pt x="20730" y="78412"/>
                    <a:pt x="22699" y="79502"/>
                  </a:cubicBezTo>
                  <a:cubicBezTo>
                    <a:pt x="21578" y="80228"/>
                    <a:pt x="20428" y="80683"/>
                    <a:pt x="19217" y="81015"/>
                  </a:cubicBezTo>
                  <a:cubicBezTo>
                    <a:pt x="16312" y="79381"/>
                    <a:pt x="13438" y="77807"/>
                    <a:pt x="11017" y="75539"/>
                  </a:cubicBezTo>
                  <a:cubicBezTo>
                    <a:pt x="7930" y="72633"/>
                    <a:pt x="4509" y="68849"/>
                    <a:pt x="5751" y="64249"/>
                  </a:cubicBezTo>
                  <a:cubicBezTo>
                    <a:pt x="6325" y="62101"/>
                    <a:pt x="7688" y="60225"/>
                    <a:pt x="8867" y="58377"/>
                  </a:cubicBezTo>
                  <a:cubicBezTo>
                    <a:pt x="10077" y="56501"/>
                    <a:pt x="11348" y="54656"/>
                    <a:pt x="12409" y="52688"/>
                  </a:cubicBezTo>
                  <a:cubicBezTo>
                    <a:pt x="14346" y="49209"/>
                    <a:pt x="15738" y="45214"/>
                    <a:pt x="15254" y="41158"/>
                  </a:cubicBezTo>
                  <a:cubicBezTo>
                    <a:pt x="14920" y="38464"/>
                    <a:pt x="13559" y="35861"/>
                    <a:pt x="12680" y="33319"/>
                  </a:cubicBezTo>
                  <a:cubicBezTo>
                    <a:pt x="11743" y="30626"/>
                    <a:pt x="10835" y="28024"/>
                    <a:pt x="10956" y="25118"/>
                  </a:cubicBezTo>
                  <a:cubicBezTo>
                    <a:pt x="11167" y="19155"/>
                    <a:pt x="14104" y="13768"/>
                    <a:pt x="18430" y="9773"/>
                  </a:cubicBezTo>
                  <a:cubicBezTo>
                    <a:pt x="20217" y="8139"/>
                    <a:pt x="22123" y="6686"/>
                    <a:pt x="24181" y="5446"/>
                  </a:cubicBezTo>
                  <a:cubicBezTo>
                    <a:pt x="24999" y="4931"/>
                    <a:pt x="25936" y="4296"/>
                    <a:pt x="26875" y="3994"/>
                  </a:cubicBezTo>
                  <a:close/>
                  <a:moveTo>
                    <a:pt x="25241" y="846"/>
                  </a:moveTo>
                  <a:cubicBezTo>
                    <a:pt x="25754" y="1662"/>
                    <a:pt x="26209" y="2510"/>
                    <a:pt x="26602" y="3388"/>
                  </a:cubicBezTo>
                  <a:cubicBezTo>
                    <a:pt x="25846" y="3660"/>
                    <a:pt x="25088" y="4144"/>
                    <a:pt x="24423" y="4539"/>
                  </a:cubicBezTo>
                  <a:cubicBezTo>
                    <a:pt x="22699" y="5567"/>
                    <a:pt x="21033" y="6718"/>
                    <a:pt x="19520" y="8018"/>
                  </a:cubicBezTo>
                  <a:cubicBezTo>
                    <a:pt x="15314" y="11560"/>
                    <a:pt x="11804" y="16431"/>
                    <a:pt x="10743" y="21879"/>
                  </a:cubicBezTo>
                  <a:cubicBezTo>
                    <a:pt x="10169" y="24663"/>
                    <a:pt x="10198" y="27358"/>
                    <a:pt x="10985" y="30082"/>
                  </a:cubicBezTo>
                  <a:cubicBezTo>
                    <a:pt x="11804" y="32834"/>
                    <a:pt x="12772" y="35529"/>
                    <a:pt x="13801" y="38161"/>
                  </a:cubicBezTo>
                  <a:cubicBezTo>
                    <a:pt x="15646" y="42882"/>
                    <a:pt x="14285" y="47846"/>
                    <a:pt x="11954" y="52114"/>
                  </a:cubicBezTo>
                  <a:cubicBezTo>
                    <a:pt x="9835" y="56017"/>
                    <a:pt x="6477" y="59559"/>
                    <a:pt x="5175" y="63857"/>
                  </a:cubicBezTo>
                  <a:cubicBezTo>
                    <a:pt x="3814" y="68244"/>
                    <a:pt x="6506" y="71967"/>
                    <a:pt x="9443" y="74962"/>
                  </a:cubicBezTo>
                  <a:cubicBezTo>
                    <a:pt x="12075" y="77626"/>
                    <a:pt x="15133" y="79502"/>
                    <a:pt x="18430" y="81228"/>
                  </a:cubicBezTo>
                  <a:cubicBezTo>
                    <a:pt x="17159" y="81531"/>
                    <a:pt x="15828" y="81773"/>
                    <a:pt x="14527" y="82076"/>
                  </a:cubicBezTo>
                  <a:cubicBezTo>
                    <a:pt x="9080" y="78747"/>
                    <a:pt x="3027" y="74841"/>
                    <a:pt x="1756" y="68123"/>
                  </a:cubicBezTo>
                  <a:cubicBezTo>
                    <a:pt x="393" y="61072"/>
                    <a:pt x="7051" y="57288"/>
                    <a:pt x="9685" y="51630"/>
                  </a:cubicBezTo>
                  <a:cubicBezTo>
                    <a:pt x="10835" y="49148"/>
                    <a:pt x="11440" y="46393"/>
                    <a:pt x="11440" y="43669"/>
                  </a:cubicBezTo>
                  <a:cubicBezTo>
                    <a:pt x="11440" y="40461"/>
                    <a:pt x="10472" y="37556"/>
                    <a:pt x="9382" y="34590"/>
                  </a:cubicBezTo>
                  <a:cubicBezTo>
                    <a:pt x="8232" y="31321"/>
                    <a:pt x="7354" y="27842"/>
                    <a:pt x="7446" y="24360"/>
                  </a:cubicBezTo>
                  <a:cubicBezTo>
                    <a:pt x="7567" y="20910"/>
                    <a:pt x="8777" y="17492"/>
                    <a:pt x="10351" y="14434"/>
                  </a:cubicBezTo>
                  <a:cubicBezTo>
                    <a:pt x="13588" y="8231"/>
                    <a:pt x="19612" y="4628"/>
                    <a:pt x="25241" y="846"/>
                  </a:cubicBezTo>
                  <a:close/>
                  <a:moveTo>
                    <a:pt x="25282" y="0"/>
                  </a:moveTo>
                  <a:cubicBezTo>
                    <a:pt x="25222" y="0"/>
                    <a:pt x="25157" y="18"/>
                    <a:pt x="25088" y="59"/>
                  </a:cubicBezTo>
                  <a:cubicBezTo>
                    <a:pt x="20004" y="3296"/>
                    <a:pt x="14738" y="6596"/>
                    <a:pt x="11167" y="11589"/>
                  </a:cubicBezTo>
                  <a:cubicBezTo>
                    <a:pt x="9290" y="14252"/>
                    <a:pt x="7959" y="17492"/>
                    <a:pt x="7233" y="20639"/>
                  </a:cubicBezTo>
                  <a:cubicBezTo>
                    <a:pt x="6446" y="23876"/>
                    <a:pt x="6688" y="27084"/>
                    <a:pt x="7385" y="30324"/>
                  </a:cubicBezTo>
                  <a:cubicBezTo>
                    <a:pt x="8140" y="33984"/>
                    <a:pt x="9988" y="37345"/>
                    <a:pt x="10533" y="41066"/>
                  </a:cubicBezTo>
                  <a:cubicBezTo>
                    <a:pt x="11077" y="44669"/>
                    <a:pt x="10472" y="48451"/>
                    <a:pt x="8867" y="51719"/>
                  </a:cubicBezTo>
                  <a:cubicBezTo>
                    <a:pt x="6143" y="57227"/>
                    <a:pt x="1" y="60830"/>
                    <a:pt x="998" y="67730"/>
                  </a:cubicBezTo>
                  <a:cubicBezTo>
                    <a:pt x="2059" y="75083"/>
                    <a:pt x="8746" y="79231"/>
                    <a:pt x="14648" y="82589"/>
                  </a:cubicBezTo>
                  <a:cubicBezTo>
                    <a:pt x="14691" y="82615"/>
                    <a:pt x="14729" y="82626"/>
                    <a:pt x="14762" y="82626"/>
                  </a:cubicBezTo>
                  <a:cubicBezTo>
                    <a:pt x="14846" y="82626"/>
                    <a:pt x="14899" y="82555"/>
                    <a:pt x="14920" y="82468"/>
                  </a:cubicBezTo>
                  <a:cubicBezTo>
                    <a:pt x="21154" y="82347"/>
                    <a:pt x="26694" y="78655"/>
                    <a:pt x="28115" y="72481"/>
                  </a:cubicBezTo>
                  <a:cubicBezTo>
                    <a:pt x="28175" y="72239"/>
                    <a:pt x="27994" y="72088"/>
                    <a:pt x="27812" y="72088"/>
                  </a:cubicBezTo>
                  <a:cubicBezTo>
                    <a:pt x="26391" y="70999"/>
                    <a:pt x="24846" y="70394"/>
                    <a:pt x="23607" y="69031"/>
                  </a:cubicBezTo>
                  <a:cubicBezTo>
                    <a:pt x="21759" y="66973"/>
                    <a:pt x="19217" y="64099"/>
                    <a:pt x="19641" y="61162"/>
                  </a:cubicBezTo>
                  <a:cubicBezTo>
                    <a:pt x="19822" y="59770"/>
                    <a:pt x="20670" y="58591"/>
                    <a:pt x="21307" y="57380"/>
                  </a:cubicBezTo>
                  <a:cubicBezTo>
                    <a:pt x="21791" y="56380"/>
                    <a:pt x="22244" y="55383"/>
                    <a:pt x="22638" y="54354"/>
                  </a:cubicBezTo>
                  <a:cubicBezTo>
                    <a:pt x="23546" y="51932"/>
                    <a:pt x="24483" y="49056"/>
                    <a:pt x="24333" y="46453"/>
                  </a:cubicBezTo>
                  <a:cubicBezTo>
                    <a:pt x="24333" y="46364"/>
                    <a:pt x="24302" y="46303"/>
                    <a:pt x="24241" y="46272"/>
                  </a:cubicBezTo>
                  <a:cubicBezTo>
                    <a:pt x="24212" y="41551"/>
                    <a:pt x="22517" y="36740"/>
                    <a:pt x="21125" y="32290"/>
                  </a:cubicBezTo>
                  <a:cubicBezTo>
                    <a:pt x="20246" y="29445"/>
                    <a:pt x="20246" y="26692"/>
                    <a:pt x="22062" y="24210"/>
                  </a:cubicBezTo>
                  <a:cubicBezTo>
                    <a:pt x="22788" y="23242"/>
                    <a:pt x="23667" y="22302"/>
                    <a:pt x="24604" y="21516"/>
                  </a:cubicBezTo>
                  <a:cubicBezTo>
                    <a:pt x="25936" y="20426"/>
                    <a:pt x="27570" y="19760"/>
                    <a:pt x="28873" y="18642"/>
                  </a:cubicBezTo>
                  <a:cubicBezTo>
                    <a:pt x="29023" y="18521"/>
                    <a:pt x="28994" y="18368"/>
                    <a:pt x="28902" y="18279"/>
                  </a:cubicBezTo>
                  <a:cubicBezTo>
                    <a:pt x="29023" y="16794"/>
                    <a:pt x="28933" y="15281"/>
                    <a:pt x="28962" y="13799"/>
                  </a:cubicBezTo>
                  <a:cubicBezTo>
                    <a:pt x="29023" y="12194"/>
                    <a:pt x="29054" y="10591"/>
                    <a:pt x="28812" y="8957"/>
                  </a:cubicBezTo>
                  <a:cubicBezTo>
                    <a:pt x="28812" y="8836"/>
                    <a:pt x="28781" y="8715"/>
                    <a:pt x="28781" y="8594"/>
                  </a:cubicBezTo>
                  <a:cubicBezTo>
                    <a:pt x="28841" y="8473"/>
                    <a:pt x="28812" y="8291"/>
                    <a:pt x="28691" y="8170"/>
                  </a:cubicBezTo>
                  <a:cubicBezTo>
                    <a:pt x="28418" y="6626"/>
                    <a:pt x="27965" y="5112"/>
                    <a:pt x="27328" y="3660"/>
                  </a:cubicBezTo>
                  <a:cubicBezTo>
                    <a:pt x="27359" y="3510"/>
                    <a:pt x="27299" y="3388"/>
                    <a:pt x="27178" y="3296"/>
                  </a:cubicBezTo>
                  <a:cubicBezTo>
                    <a:pt x="26723" y="2299"/>
                    <a:pt x="26209" y="1330"/>
                    <a:pt x="25604" y="423"/>
                  </a:cubicBezTo>
                  <a:cubicBezTo>
                    <a:pt x="25627" y="211"/>
                    <a:pt x="25487" y="0"/>
                    <a:pt x="2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15"/>
          <p:cNvGrpSpPr/>
          <p:nvPr/>
        </p:nvGrpSpPr>
        <p:grpSpPr>
          <a:xfrm rot="9308041" flipH="1">
            <a:off x="7828896" y="4021040"/>
            <a:ext cx="1503010" cy="1169783"/>
            <a:chOff x="5705550" y="353600"/>
            <a:chExt cx="1503000" cy="1169775"/>
          </a:xfrm>
        </p:grpSpPr>
        <p:sp>
          <p:nvSpPr>
            <p:cNvPr id="2118" name="Google Shape;2118;p15"/>
            <p:cNvSpPr/>
            <p:nvPr/>
          </p:nvSpPr>
          <p:spPr>
            <a:xfrm>
              <a:off x="5960925" y="376600"/>
              <a:ext cx="1177300" cy="633225"/>
            </a:xfrm>
            <a:custGeom>
              <a:avLst/>
              <a:gdLst/>
              <a:ahLst/>
              <a:cxnLst/>
              <a:rect l="l" t="t" r="r" b="b"/>
              <a:pathLst>
                <a:path w="47092" h="25329" extrusionOk="0">
                  <a:moveTo>
                    <a:pt x="0" y="1"/>
                  </a:moveTo>
                  <a:cubicBezTo>
                    <a:pt x="727" y="2664"/>
                    <a:pt x="1240" y="5356"/>
                    <a:pt x="2119" y="7959"/>
                  </a:cubicBezTo>
                  <a:cubicBezTo>
                    <a:pt x="2572" y="9322"/>
                    <a:pt x="3087" y="10654"/>
                    <a:pt x="3661" y="11954"/>
                  </a:cubicBezTo>
                  <a:cubicBezTo>
                    <a:pt x="4237" y="13196"/>
                    <a:pt x="4843" y="14648"/>
                    <a:pt x="5932" y="15496"/>
                  </a:cubicBezTo>
                  <a:cubicBezTo>
                    <a:pt x="7122" y="16398"/>
                    <a:pt x="8710" y="16612"/>
                    <a:pt x="10292" y="16612"/>
                  </a:cubicBezTo>
                  <a:cubicBezTo>
                    <a:pt x="11365" y="16612"/>
                    <a:pt x="12435" y="16513"/>
                    <a:pt x="13377" y="16464"/>
                  </a:cubicBezTo>
                  <a:cubicBezTo>
                    <a:pt x="14669" y="16395"/>
                    <a:pt x="15970" y="16305"/>
                    <a:pt x="17270" y="16305"/>
                  </a:cubicBezTo>
                  <a:cubicBezTo>
                    <a:pt x="18224" y="16305"/>
                    <a:pt x="19177" y="16353"/>
                    <a:pt x="20125" y="16493"/>
                  </a:cubicBezTo>
                  <a:cubicBezTo>
                    <a:pt x="21912" y="16767"/>
                    <a:pt x="23696" y="17341"/>
                    <a:pt x="25149" y="18491"/>
                  </a:cubicBezTo>
                  <a:cubicBezTo>
                    <a:pt x="26783" y="19762"/>
                    <a:pt x="27541" y="21670"/>
                    <a:pt x="28751" y="23273"/>
                  </a:cubicBezTo>
                  <a:cubicBezTo>
                    <a:pt x="29530" y="24311"/>
                    <a:pt x="30711" y="25329"/>
                    <a:pt x="32063" y="25329"/>
                  </a:cubicBezTo>
                  <a:cubicBezTo>
                    <a:pt x="32286" y="25329"/>
                    <a:pt x="32514" y="25301"/>
                    <a:pt x="32746" y="25241"/>
                  </a:cubicBezTo>
                  <a:cubicBezTo>
                    <a:pt x="33804" y="24938"/>
                    <a:pt x="34712" y="24030"/>
                    <a:pt x="35439" y="23212"/>
                  </a:cubicBezTo>
                  <a:cubicBezTo>
                    <a:pt x="36802" y="21699"/>
                    <a:pt x="37467" y="19733"/>
                    <a:pt x="38768" y="18159"/>
                  </a:cubicBezTo>
                  <a:cubicBezTo>
                    <a:pt x="40272" y="16309"/>
                    <a:pt x="42571" y="14228"/>
                    <a:pt x="44922" y="14228"/>
                  </a:cubicBezTo>
                  <a:cubicBezTo>
                    <a:pt x="45647" y="14228"/>
                    <a:pt x="46378" y="14426"/>
                    <a:pt x="47091" y="14891"/>
                  </a:cubicBezTo>
                  <a:cubicBezTo>
                    <a:pt x="46999" y="13741"/>
                    <a:pt x="46939" y="12591"/>
                    <a:pt x="46910" y="11440"/>
                  </a:cubicBezTo>
                  <a:cubicBezTo>
                    <a:pt x="45933" y="11267"/>
                    <a:pt x="44982" y="11140"/>
                    <a:pt x="44050" y="11140"/>
                  </a:cubicBezTo>
                  <a:cubicBezTo>
                    <a:pt x="42699" y="11140"/>
                    <a:pt x="41388" y="11408"/>
                    <a:pt x="40099" y="12196"/>
                  </a:cubicBezTo>
                  <a:cubicBezTo>
                    <a:pt x="38041" y="13438"/>
                    <a:pt x="36831" y="15404"/>
                    <a:pt x="35681" y="17462"/>
                  </a:cubicBezTo>
                  <a:cubicBezTo>
                    <a:pt x="35046" y="18612"/>
                    <a:pt x="34259" y="19975"/>
                    <a:pt x="32867" y="20246"/>
                  </a:cubicBezTo>
                  <a:cubicBezTo>
                    <a:pt x="32687" y="20285"/>
                    <a:pt x="32511" y="20304"/>
                    <a:pt x="32341" y="20304"/>
                  </a:cubicBezTo>
                  <a:cubicBezTo>
                    <a:pt x="31198" y="20304"/>
                    <a:pt x="30287" y="19474"/>
                    <a:pt x="29628" y="18551"/>
                  </a:cubicBezTo>
                  <a:cubicBezTo>
                    <a:pt x="28388" y="16767"/>
                    <a:pt x="27662" y="14891"/>
                    <a:pt x="25814" y="13588"/>
                  </a:cubicBezTo>
                  <a:cubicBezTo>
                    <a:pt x="24336" y="12579"/>
                    <a:pt x="22584" y="12025"/>
                    <a:pt x="20799" y="12025"/>
                  </a:cubicBezTo>
                  <a:cubicBezTo>
                    <a:pt x="20283" y="12025"/>
                    <a:pt x="19764" y="12072"/>
                    <a:pt x="19248" y="12167"/>
                  </a:cubicBezTo>
                  <a:cubicBezTo>
                    <a:pt x="16946" y="12575"/>
                    <a:pt x="14494" y="13713"/>
                    <a:pt x="12224" y="13713"/>
                  </a:cubicBezTo>
                  <a:cubicBezTo>
                    <a:pt x="10794" y="13713"/>
                    <a:pt x="9436" y="13262"/>
                    <a:pt x="8232" y="11893"/>
                  </a:cubicBezTo>
                  <a:cubicBezTo>
                    <a:pt x="5448" y="8746"/>
                    <a:pt x="4266" y="4448"/>
                    <a:pt x="3208" y="485"/>
                  </a:cubicBezTo>
                  <a:cubicBezTo>
                    <a:pt x="2390" y="424"/>
                    <a:pt x="1574" y="272"/>
                    <a:pt x="787" y="122"/>
                  </a:cubicBezTo>
                  <a:cubicBezTo>
                    <a:pt x="545" y="90"/>
                    <a:pt x="271" y="3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6052450" y="371275"/>
              <a:ext cx="1084975" cy="496075"/>
            </a:xfrm>
            <a:custGeom>
              <a:avLst/>
              <a:gdLst/>
              <a:ahLst/>
              <a:cxnLst/>
              <a:rect l="l" t="t" r="r" b="b"/>
              <a:pathLst>
                <a:path w="43399" h="19843" extrusionOk="0">
                  <a:moveTo>
                    <a:pt x="3905" y="1"/>
                  </a:moveTo>
                  <a:cubicBezTo>
                    <a:pt x="2876" y="243"/>
                    <a:pt x="1816" y="637"/>
                    <a:pt x="758" y="727"/>
                  </a:cubicBezTo>
                  <a:cubicBezTo>
                    <a:pt x="596" y="727"/>
                    <a:pt x="421" y="741"/>
                    <a:pt x="250" y="741"/>
                  </a:cubicBezTo>
                  <a:cubicBezTo>
                    <a:pt x="165" y="741"/>
                    <a:pt x="81" y="737"/>
                    <a:pt x="0" y="727"/>
                  </a:cubicBezTo>
                  <a:lnTo>
                    <a:pt x="0" y="727"/>
                  </a:lnTo>
                  <a:cubicBezTo>
                    <a:pt x="758" y="3087"/>
                    <a:pt x="1484" y="5480"/>
                    <a:pt x="2542" y="7719"/>
                  </a:cubicBezTo>
                  <a:cubicBezTo>
                    <a:pt x="3692" y="10019"/>
                    <a:pt x="5237" y="13014"/>
                    <a:pt x="8111" y="13288"/>
                  </a:cubicBezTo>
                  <a:cubicBezTo>
                    <a:pt x="8319" y="13309"/>
                    <a:pt x="8526" y="13319"/>
                    <a:pt x="8733" y="13319"/>
                  </a:cubicBezTo>
                  <a:cubicBezTo>
                    <a:pt x="10847" y="13319"/>
                    <a:pt x="12911" y="12273"/>
                    <a:pt x="14951" y="11804"/>
                  </a:cubicBezTo>
                  <a:cubicBezTo>
                    <a:pt x="15670" y="11647"/>
                    <a:pt x="16401" y="11563"/>
                    <a:pt x="17130" y="11563"/>
                  </a:cubicBezTo>
                  <a:cubicBezTo>
                    <a:pt x="18089" y="11563"/>
                    <a:pt x="19046" y="11707"/>
                    <a:pt x="19974" y="12017"/>
                  </a:cubicBezTo>
                  <a:cubicBezTo>
                    <a:pt x="21548" y="12530"/>
                    <a:pt x="23001" y="13438"/>
                    <a:pt x="24122" y="14648"/>
                  </a:cubicBezTo>
                  <a:cubicBezTo>
                    <a:pt x="25272" y="15951"/>
                    <a:pt x="25785" y="17675"/>
                    <a:pt x="26967" y="18946"/>
                  </a:cubicBezTo>
                  <a:cubicBezTo>
                    <a:pt x="27549" y="19586"/>
                    <a:pt x="28097" y="19843"/>
                    <a:pt x="28608" y="19843"/>
                  </a:cubicBezTo>
                  <a:cubicBezTo>
                    <a:pt x="29982" y="19843"/>
                    <a:pt x="31080" y="17978"/>
                    <a:pt x="31809" y="16677"/>
                  </a:cubicBezTo>
                  <a:cubicBezTo>
                    <a:pt x="32625" y="15164"/>
                    <a:pt x="33654" y="13711"/>
                    <a:pt x="34986" y="12622"/>
                  </a:cubicBezTo>
                  <a:cubicBezTo>
                    <a:pt x="36592" y="11290"/>
                    <a:pt x="38611" y="10592"/>
                    <a:pt x="40643" y="10592"/>
                  </a:cubicBezTo>
                  <a:cubicBezTo>
                    <a:pt x="41520" y="10592"/>
                    <a:pt x="42400" y="10723"/>
                    <a:pt x="43249" y="10988"/>
                  </a:cubicBezTo>
                  <a:cubicBezTo>
                    <a:pt x="43249" y="10048"/>
                    <a:pt x="43309" y="9080"/>
                    <a:pt x="43399" y="8143"/>
                  </a:cubicBezTo>
                  <a:cubicBezTo>
                    <a:pt x="42086" y="7716"/>
                    <a:pt x="40817" y="7438"/>
                    <a:pt x="39524" y="7438"/>
                  </a:cubicBezTo>
                  <a:cubicBezTo>
                    <a:pt x="38703" y="7438"/>
                    <a:pt x="37872" y="7550"/>
                    <a:pt x="37014" y="7809"/>
                  </a:cubicBezTo>
                  <a:cubicBezTo>
                    <a:pt x="34683" y="8506"/>
                    <a:pt x="33351" y="10230"/>
                    <a:pt x="31506" y="11653"/>
                  </a:cubicBezTo>
                  <a:cubicBezTo>
                    <a:pt x="30704" y="12271"/>
                    <a:pt x="29781" y="12802"/>
                    <a:pt x="28791" y="12802"/>
                  </a:cubicBezTo>
                  <a:cubicBezTo>
                    <a:pt x="28472" y="12802"/>
                    <a:pt x="28145" y="12747"/>
                    <a:pt x="27814" y="12622"/>
                  </a:cubicBezTo>
                  <a:cubicBezTo>
                    <a:pt x="27056" y="12348"/>
                    <a:pt x="26543" y="11743"/>
                    <a:pt x="25998" y="11198"/>
                  </a:cubicBezTo>
                  <a:cubicBezTo>
                    <a:pt x="25030" y="10230"/>
                    <a:pt x="24001" y="9474"/>
                    <a:pt x="22759" y="8990"/>
                  </a:cubicBezTo>
                  <a:cubicBezTo>
                    <a:pt x="21773" y="8620"/>
                    <a:pt x="20802" y="8476"/>
                    <a:pt x="19834" y="8476"/>
                  </a:cubicBezTo>
                  <a:cubicBezTo>
                    <a:pt x="18425" y="8476"/>
                    <a:pt x="17022" y="8782"/>
                    <a:pt x="15587" y="9140"/>
                  </a:cubicBezTo>
                  <a:cubicBezTo>
                    <a:pt x="14418" y="9443"/>
                    <a:pt x="13157" y="9777"/>
                    <a:pt x="11913" y="9777"/>
                  </a:cubicBezTo>
                  <a:cubicBezTo>
                    <a:pt x="11417" y="9777"/>
                    <a:pt x="10925" y="9724"/>
                    <a:pt x="10442" y="9596"/>
                  </a:cubicBezTo>
                  <a:cubicBezTo>
                    <a:pt x="8535" y="9080"/>
                    <a:pt x="7477" y="7506"/>
                    <a:pt x="6569" y="5903"/>
                  </a:cubicBezTo>
                  <a:cubicBezTo>
                    <a:pt x="5508" y="4056"/>
                    <a:pt x="4511" y="2058"/>
                    <a:pt x="3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5869350" y="368250"/>
              <a:ext cx="1281700" cy="834475"/>
            </a:xfrm>
            <a:custGeom>
              <a:avLst/>
              <a:gdLst/>
              <a:ahLst/>
              <a:cxnLst/>
              <a:rect l="l" t="t" r="r" b="b"/>
              <a:pathLst>
                <a:path w="51268" h="33379" extrusionOk="0">
                  <a:moveTo>
                    <a:pt x="0" y="0"/>
                  </a:moveTo>
                  <a:cubicBezTo>
                    <a:pt x="484" y="3027"/>
                    <a:pt x="1150" y="5964"/>
                    <a:pt x="2058" y="8898"/>
                  </a:cubicBezTo>
                  <a:cubicBezTo>
                    <a:pt x="2937" y="11622"/>
                    <a:pt x="3663" y="14588"/>
                    <a:pt x="5237" y="17040"/>
                  </a:cubicBezTo>
                  <a:cubicBezTo>
                    <a:pt x="6759" y="19378"/>
                    <a:pt x="8988" y="20354"/>
                    <a:pt x="11634" y="20354"/>
                  </a:cubicBezTo>
                  <a:cubicBezTo>
                    <a:pt x="11829" y="20354"/>
                    <a:pt x="12027" y="20349"/>
                    <a:pt x="12227" y="20338"/>
                  </a:cubicBezTo>
                  <a:cubicBezTo>
                    <a:pt x="14047" y="20247"/>
                    <a:pt x="15867" y="19900"/>
                    <a:pt x="17687" y="19900"/>
                  </a:cubicBezTo>
                  <a:cubicBezTo>
                    <a:pt x="18288" y="19900"/>
                    <a:pt x="18889" y="19938"/>
                    <a:pt x="19490" y="20035"/>
                  </a:cubicBezTo>
                  <a:cubicBezTo>
                    <a:pt x="24243" y="20793"/>
                    <a:pt x="26846" y="25212"/>
                    <a:pt x="29417" y="28752"/>
                  </a:cubicBezTo>
                  <a:cubicBezTo>
                    <a:pt x="30477" y="30193"/>
                    <a:pt x="32876" y="33379"/>
                    <a:pt x="34946" y="33379"/>
                  </a:cubicBezTo>
                  <a:cubicBezTo>
                    <a:pt x="35656" y="33379"/>
                    <a:pt x="36328" y="33003"/>
                    <a:pt x="36893" y="32052"/>
                  </a:cubicBezTo>
                  <a:cubicBezTo>
                    <a:pt x="38254" y="29781"/>
                    <a:pt x="39012" y="27270"/>
                    <a:pt x="40525" y="25059"/>
                  </a:cubicBezTo>
                  <a:cubicBezTo>
                    <a:pt x="42670" y="21937"/>
                    <a:pt x="46036" y="19325"/>
                    <a:pt x="49919" y="19325"/>
                  </a:cubicBezTo>
                  <a:cubicBezTo>
                    <a:pt x="50362" y="19325"/>
                    <a:pt x="50812" y="19359"/>
                    <a:pt x="51268" y="19430"/>
                  </a:cubicBezTo>
                  <a:cubicBezTo>
                    <a:pt x="51178" y="18825"/>
                    <a:pt x="51086" y="18251"/>
                    <a:pt x="51026" y="17646"/>
                  </a:cubicBezTo>
                  <a:lnTo>
                    <a:pt x="50844" y="16101"/>
                  </a:lnTo>
                  <a:cubicBezTo>
                    <a:pt x="50784" y="16101"/>
                    <a:pt x="50754" y="16072"/>
                    <a:pt x="50694" y="16041"/>
                  </a:cubicBezTo>
                  <a:cubicBezTo>
                    <a:pt x="49957" y="15499"/>
                    <a:pt x="49259" y="15264"/>
                    <a:pt x="48565" y="15264"/>
                  </a:cubicBezTo>
                  <a:cubicBezTo>
                    <a:pt x="47746" y="15264"/>
                    <a:pt x="46931" y="15591"/>
                    <a:pt x="46062" y="16133"/>
                  </a:cubicBezTo>
                  <a:cubicBezTo>
                    <a:pt x="44944" y="16859"/>
                    <a:pt x="43915" y="17827"/>
                    <a:pt x="43036" y="18856"/>
                  </a:cubicBezTo>
                  <a:cubicBezTo>
                    <a:pt x="41554" y="20612"/>
                    <a:pt x="40828" y="22851"/>
                    <a:pt x="39194" y="24515"/>
                  </a:cubicBezTo>
                  <a:cubicBezTo>
                    <a:pt x="38207" y="25501"/>
                    <a:pt x="37042" y="26377"/>
                    <a:pt x="35661" y="26377"/>
                  </a:cubicBezTo>
                  <a:cubicBezTo>
                    <a:pt x="35432" y="26377"/>
                    <a:pt x="35198" y="26353"/>
                    <a:pt x="34957" y="26301"/>
                  </a:cubicBezTo>
                  <a:cubicBezTo>
                    <a:pt x="33141" y="25907"/>
                    <a:pt x="31959" y="24364"/>
                    <a:pt x="31051" y="22880"/>
                  </a:cubicBezTo>
                  <a:cubicBezTo>
                    <a:pt x="29599" y="20580"/>
                    <a:pt x="28238" y="18796"/>
                    <a:pt x="25543" y="17948"/>
                  </a:cubicBezTo>
                  <a:cubicBezTo>
                    <a:pt x="24048" y="17494"/>
                    <a:pt x="22504" y="17359"/>
                    <a:pt x="20949" y="17359"/>
                  </a:cubicBezTo>
                  <a:cubicBezTo>
                    <a:pt x="20020" y="17359"/>
                    <a:pt x="19087" y="17407"/>
                    <a:pt x="18159" y="17464"/>
                  </a:cubicBezTo>
                  <a:cubicBezTo>
                    <a:pt x="16878" y="17531"/>
                    <a:pt x="15541" y="17652"/>
                    <a:pt x="14220" y="17652"/>
                  </a:cubicBezTo>
                  <a:cubicBezTo>
                    <a:pt x="13139" y="17652"/>
                    <a:pt x="12069" y="17571"/>
                    <a:pt x="11048" y="17312"/>
                  </a:cubicBezTo>
                  <a:cubicBezTo>
                    <a:pt x="9140" y="16827"/>
                    <a:pt x="8111" y="15527"/>
                    <a:pt x="7295" y="13862"/>
                  </a:cubicBezTo>
                  <a:cubicBezTo>
                    <a:pt x="5176" y="9685"/>
                    <a:pt x="3753" y="5024"/>
                    <a:pt x="3208" y="364"/>
                  </a:cubicBezTo>
                  <a:cubicBezTo>
                    <a:pt x="3208" y="335"/>
                    <a:pt x="3208" y="303"/>
                    <a:pt x="3240" y="274"/>
                  </a:cubicBezTo>
                  <a:cubicBezTo>
                    <a:pt x="2119" y="92"/>
                    <a:pt x="106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5795975" y="368250"/>
              <a:ext cx="1371725" cy="1032550"/>
            </a:xfrm>
            <a:custGeom>
              <a:avLst/>
              <a:gdLst/>
              <a:ahLst/>
              <a:cxnLst/>
              <a:rect l="l" t="t" r="r" b="b"/>
              <a:pathLst>
                <a:path w="54869" h="41302" extrusionOk="0">
                  <a:moveTo>
                    <a:pt x="2482" y="0"/>
                  </a:moveTo>
                  <a:cubicBezTo>
                    <a:pt x="1635" y="0"/>
                    <a:pt x="817" y="92"/>
                    <a:pt x="1" y="243"/>
                  </a:cubicBezTo>
                  <a:cubicBezTo>
                    <a:pt x="696" y="3572"/>
                    <a:pt x="1332" y="6932"/>
                    <a:pt x="2119" y="10230"/>
                  </a:cubicBezTo>
                  <a:cubicBezTo>
                    <a:pt x="2875" y="13530"/>
                    <a:pt x="3722" y="16980"/>
                    <a:pt x="5932" y="19672"/>
                  </a:cubicBezTo>
                  <a:cubicBezTo>
                    <a:pt x="7627" y="21730"/>
                    <a:pt x="9956" y="23275"/>
                    <a:pt x="12591" y="23788"/>
                  </a:cubicBezTo>
                  <a:cubicBezTo>
                    <a:pt x="13245" y="23918"/>
                    <a:pt x="13908" y="23960"/>
                    <a:pt x="14575" y="23960"/>
                  </a:cubicBezTo>
                  <a:cubicBezTo>
                    <a:pt x="15820" y="23960"/>
                    <a:pt x="17078" y="23813"/>
                    <a:pt x="18313" y="23813"/>
                  </a:cubicBezTo>
                  <a:cubicBezTo>
                    <a:pt x="19355" y="23813"/>
                    <a:pt x="20380" y="23918"/>
                    <a:pt x="21367" y="24304"/>
                  </a:cubicBezTo>
                  <a:cubicBezTo>
                    <a:pt x="23667" y="25212"/>
                    <a:pt x="25028" y="27512"/>
                    <a:pt x="26270" y="29509"/>
                  </a:cubicBezTo>
                  <a:cubicBezTo>
                    <a:pt x="27752" y="31931"/>
                    <a:pt x="29115" y="34441"/>
                    <a:pt x="30870" y="36652"/>
                  </a:cubicBezTo>
                  <a:cubicBezTo>
                    <a:pt x="32394" y="38513"/>
                    <a:pt x="35089" y="41301"/>
                    <a:pt x="37786" y="41301"/>
                  </a:cubicBezTo>
                  <a:cubicBezTo>
                    <a:pt x="38247" y="41301"/>
                    <a:pt x="38708" y="41220"/>
                    <a:pt x="39163" y="41039"/>
                  </a:cubicBezTo>
                  <a:cubicBezTo>
                    <a:pt x="42097" y="39889"/>
                    <a:pt x="43368" y="35381"/>
                    <a:pt x="44368" y="32717"/>
                  </a:cubicBezTo>
                  <a:cubicBezTo>
                    <a:pt x="45305" y="30236"/>
                    <a:pt x="46274" y="27996"/>
                    <a:pt x="48302" y="26180"/>
                  </a:cubicBezTo>
                  <a:cubicBezTo>
                    <a:pt x="50118" y="24607"/>
                    <a:pt x="52297" y="23425"/>
                    <a:pt x="54718" y="23122"/>
                  </a:cubicBezTo>
                  <a:cubicBezTo>
                    <a:pt x="54779" y="23122"/>
                    <a:pt x="54840" y="23122"/>
                    <a:pt x="54869" y="23154"/>
                  </a:cubicBezTo>
                  <a:cubicBezTo>
                    <a:pt x="54658" y="22125"/>
                    <a:pt x="54445" y="21096"/>
                    <a:pt x="54295" y="20035"/>
                  </a:cubicBezTo>
                  <a:cubicBezTo>
                    <a:pt x="54234" y="20096"/>
                    <a:pt x="54174" y="20096"/>
                    <a:pt x="54113" y="20096"/>
                  </a:cubicBezTo>
                  <a:cubicBezTo>
                    <a:pt x="53777" y="20060"/>
                    <a:pt x="53444" y="20042"/>
                    <a:pt x="53115" y="20042"/>
                  </a:cubicBezTo>
                  <a:cubicBezTo>
                    <a:pt x="50125" y="20042"/>
                    <a:pt x="47444" y="21492"/>
                    <a:pt x="45426" y="23728"/>
                  </a:cubicBezTo>
                  <a:cubicBezTo>
                    <a:pt x="43158" y="26241"/>
                    <a:pt x="42129" y="29296"/>
                    <a:pt x="40555" y="32233"/>
                  </a:cubicBezTo>
                  <a:cubicBezTo>
                    <a:pt x="39837" y="33593"/>
                    <a:pt x="38956" y="34122"/>
                    <a:pt x="38017" y="34122"/>
                  </a:cubicBezTo>
                  <a:cubicBezTo>
                    <a:pt x="35509" y="34122"/>
                    <a:pt x="32592" y="30347"/>
                    <a:pt x="31294" y="28541"/>
                  </a:cubicBezTo>
                  <a:cubicBezTo>
                    <a:pt x="29660" y="26241"/>
                    <a:pt x="28086" y="23759"/>
                    <a:pt x="25725" y="22154"/>
                  </a:cubicBezTo>
                  <a:cubicBezTo>
                    <a:pt x="24040" y="20999"/>
                    <a:pt x="22266" y="20668"/>
                    <a:pt x="20412" y="20668"/>
                  </a:cubicBezTo>
                  <a:cubicBezTo>
                    <a:pt x="19402" y="20668"/>
                    <a:pt x="18368" y="20766"/>
                    <a:pt x="17312" y="20883"/>
                  </a:cubicBezTo>
                  <a:cubicBezTo>
                    <a:pt x="16383" y="20982"/>
                    <a:pt x="15429" y="21076"/>
                    <a:pt x="14481" y="21076"/>
                  </a:cubicBezTo>
                  <a:cubicBezTo>
                    <a:pt x="13111" y="21076"/>
                    <a:pt x="11753" y="20879"/>
                    <a:pt x="10501" y="20217"/>
                  </a:cubicBezTo>
                  <a:cubicBezTo>
                    <a:pt x="8535" y="19220"/>
                    <a:pt x="7325" y="17283"/>
                    <a:pt x="6446" y="15285"/>
                  </a:cubicBezTo>
                  <a:cubicBezTo>
                    <a:pt x="5448" y="12985"/>
                    <a:pt x="4722" y="10503"/>
                    <a:pt x="3996" y="8082"/>
                  </a:cubicBezTo>
                  <a:cubicBezTo>
                    <a:pt x="3209" y="5480"/>
                    <a:pt x="2511" y="2756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5721825" y="376600"/>
              <a:ext cx="1467850" cy="1127825"/>
            </a:xfrm>
            <a:custGeom>
              <a:avLst/>
              <a:gdLst/>
              <a:ahLst/>
              <a:cxnLst/>
              <a:rect l="l" t="t" r="r" b="b"/>
              <a:pathLst>
                <a:path w="58714" h="45113" extrusionOk="0">
                  <a:moveTo>
                    <a:pt x="2572" y="1"/>
                  </a:moveTo>
                  <a:cubicBezTo>
                    <a:pt x="1725" y="182"/>
                    <a:pt x="877" y="453"/>
                    <a:pt x="1" y="817"/>
                  </a:cubicBezTo>
                  <a:cubicBezTo>
                    <a:pt x="696" y="4751"/>
                    <a:pt x="1453" y="8746"/>
                    <a:pt x="2269" y="12651"/>
                  </a:cubicBezTo>
                  <a:cubicBezTo>
                    <a:pt x="3056" y="16343"/>
                    <a:pt x="4359" y="20367"/>
                    <a:pt x="7083" y="23091"/>
                  </a:cubicBezTo>
                  <a:cubicBezTo>
                    <a:pt x="9593" y="25633"/>
                    <a:pt x="12712" y="26452"/>
                    <a:pt x="16191" y="26694"/>
                  </a:cubicBezTo>
                  <a:cubicBezTo>
                    <a:pt x="18673" y="26844"/>
                    <a:pt x="21367" y="27057"/>
                    <a:pt x="23031" y="29175"/>
                  </a:cubicBezTo>
                  <a:cubicBezTo>
                    <a:pt x="23818" y="30173"/>
                    <a:pt x="24273" y="31415"/>
                    <a:pt x="24725" y="32594"/>
                  </a:cubicBezTo>
                  <a:cubicBezTo>
                    <a:pt x="25270" y="34107"/>
                    <a:pt x="25907" y="35560"/>
                    <a:pt x="26783" y="36952"/>
                  </a:cubicBezTo>
                  <a:cubicBezTo>
                    <a:pt x="28449" y="39647"/>
                    <a:pt x="30718" y="41976"/>
                    <a:pt x="33534" y="43489"/>
                  </a:cubicBezTo>
                  <a:cubicBezTo>
                    <a:pt x="35530" y="44560"/>
                    <a:pt x="37835" y="45113"/>
                    <a:pt x="40127" y="45113"/>
                  </a:cubicBezTo>
                  <a:cubicBezTo>
                    <a:pt x="44053" y="45113"/>
                    <a:pt x="47942" y="43490"/>
                    <a:pt x="50179" y="40071"/>
                  </a:cubicBezTo>
                  <a:cubicBezTo>
                    <a:pt x="53053" y="35712"/>
                    <a:pt x="53024" y="28054"/>
                    <a:pt x="58713" y="25996"/>
                  </a:cubicBezTo>
                  <a:cubicBezTo>
                    <a:pt x="58440" y="25149"/>
                    <a:pt x="58198" y="24241"/>
                    <a:pt x="57956" y="23365"/>
                  </a:cubicBezTo>
                  <a:cubicBezTo>
                    <a:pt x="57927" y="23425"/>
                    <a:pt x="57866" y="23486"/>
                    <a:pt x="57774" y="23486"/>
                  </a:cubicBezTo>
                  <a:cubicBezTo>
                    <a:pt x="54263" y="24091"/>
                    <a:pt x="50934" y="26391"/>
                    <a:pt x="49271" y="29599"/>
                  </a:cubicBezTo>
                  <a:cubicBezTo>
                    <a:pt x="47666" y="32747"/>
                    <a:pt x="47031" y="36347"/>
                    <a:pt x="44881" y="39252"/>
                  </a:cubicBezTo>
                  <a:cubicBezTo>
                    <a:pt x="43773" y="40754"/>
                    <a:pt x="42428" y="41646"/>
                    <a:pt x="40816" y="41646"/>
                  </a:cubicBezTo>
                  <a:cubicBezTo>
                    <a:pt x="40185" y="41646"/>
                    <a:pt x="39514" y="41510"/>
                    <a:pt x="38800" y="41221"/>
                  </a:cubicBezTo>
                  <a:cubicBezTo>
                    <a:pt x="36439" y="40281"/>
                    <a:pt x="34531" y="38376"/>
                    <a:pt x="33018" y="36407"/>
                  </a:cubicBezTo>
                  <a:cubicBezTo>
                    <a:pt x="31202" y="34078"/>
                    <a:pt x="29841" y="31444"/>
                    <a:pt x="28268" y="28962"/>
                  </a:cubicBezTo>
                  <a:cubicBezTo>
                    <a:pt x="27360" y="27510"/>
                    <a:pt x="26360" y="25936"/>
                    <a:pt x="24878" y="25028"/>
                  </a:cubicBezTo>
                  <a:cubicBezTo>
                    <a:pt x="23801" y="24365"/>
                    <a:pt x="22596" y="24199"/>
                    <a:pt x="21370" y="24199"/>
                  </a:cubicBezTo>
                  <a:cubicBezTo>
                    <a:pt x="20805" y="24199"/>
                    <a:pt x="20236" y="24234"/>
                    <a:pt x="19673" y="24273"/>
                  </a:cubicBezTo>
                  <a:cubicBezTo>
                    <a:pt x="19184" y="24300"/>
                    <a:pt x="18703" y="24317"/>
                    <a:pt x="18228" y="24317"/>
                  </a:cubicBezTo>
                  <a:cubicBezTo>
                    <a:pt x="16142" y="24317"/>
                    <a:pt x="14179" y="24000"/>
                    <a:pt x="12257" y="22941"/>
                  </a:cubicBezTo>
                  <a:cubicBezTo>
                    <a:pt x="10048" y="21730"/>
                    <a:pt x="8233" y="19822"/>
                    <a:pt x="7022" y="17643"/>
                  </a:cubicBezTo>
                  <a:cubicBezTo>
                    <a:pt x="5659" y="15162"/>
                    <a:pt x="5025" y="12288"/>
                    <a:pt x="4419" y="9564"/>
                  </a:cubicBezTo>
                  <a:cubicBezTo>
                    <a:pt x="3693" y="6385"/>
                    <a:pt x="3177" y="3177"/>
                    <a:pt x="2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5705550" y="353600"/>
              <a:ext cx="1503000" cy="1169775"/>
            </a:xfrm>
            <a:custGeom>
              <a:avLst/>
              <a:gdLst/>
              <a:ahLst/>
              <a:cxnLst/>
              <a:rect l="l" t="t" r="r" b="b"/>
              <a:pathLst>
                <a:path w="60120" h="46791" extrusionOk="0">
                  <a:moveTo>
                    <a:pt x="17781" y="708"/>
                  </a:moveTo>
                  <a:cubicBezTo>
                    <a:pt x="18387" y="2765"/>
                    <a:pt x="19384" y="4763"/>
                    <a:pt x="20445" y="6610"/>
                  </a:cubicBezTo>
                  <a:cubicBezTo>
                    <a:pt x="21353" y="8213"/>
                    <a:pt x="22411" y="9787"/>
                    <a:pt x="24318" y="10303"/>
                  </a:cubicBezTo>
                  <a:cubicBezTo>
                    <a:pt x="24801" y="10431"/>
                    <a:pt x="25293" y="10484"/>
                    <a:pt x="25789" y="10484"/>
                  </a:cubicBezTo>
                  <a:cubicBezTo>
                    <a:pt x="27033" y="10484"/>
                    <a:pt x="28294" y="10150"/>
                    <a:pt x="29463" y="9847"/>
                  </a:cubicBezTo>
                  <a:cubicBezTo>
                    <a:pt x="30898" y="9489"/>
                    <a:pt x="32301" y="9183"/>
                    <a:pt x="33710" y="9183"/>
                  </a:cubicBezTo>
                  <a:cubicBezTo>
                    <a:pt x="34678" y="9183"/>
                    <a:pt x="35649" y="9327"/>
                    <a:pt x="36635" y="9697"/>
                  </a:cubicBezTo>
                  <a:cubicBezTo>
                    <a:pt x="37877" y="10181"/>
                    <a:pt x="38906" y="10937"/>
                    <a:pt x="39874" y="11905"/>
                  </a:cubicBezTo>
                  <a:cubicBezTo>
                    <a:pt x="40419" y="12450"/>
                    <a:pt x="40932" y="13055"/>
                    <a:pt x="41690" y="13329"/>
                  </a:cubicBezTo>
                  <a:cubicBezTo>
                    <a:pt x="42021" y="13454"/>
                    <a:pt x="42348" y="13509"/>
                    <a:pt x="42667" y="13509"/>
                  </a:cubicBezTo>
                  <a:cubicBezTo>
                    <a:pt x="43657" y="13509"/>
                    <a:pt x="44580" y="12978"/>
                    <a:pt x="45382" y="12360"/>
                  </a:cubicBezTo>
                  <a:cubicBezTo>
                    <a:pt x="47227" y="10937"/>
                    <a:pt x="48559" y="9213"/>
                    <a:pt x="50890" y="8516"/>
                  </a:cubicBezTo>
                  <a:cubicBezTo>
                    <a:pt x="51748" y="8257"/>
                    <a:pt x="52579" y="8145"/>
                    <a:pt x="53400" y="8145"/>
                  </a:cubicBezTo>
                  <a:cubicBezTo>
                    <a:pt x="54693" y="8145"/>
                    <a:pt x="55962" y="8423"/>
                    <a:pt x="57275" y="8850"/>
                  </a:cubicBezTo>
                  <a:cubicBezTo>
                    <a:pt x="57185" y="9787"/>
                    <a:pt x="57125" y="10755"/>
                    <a:pt x="57125" y="11695"/>
                  </a:cubicBezTo>
                  <a:cubicBezTo>
                    <a:pt x="56276" y="11430"/>
                    <a:pt x="55396" y="11299"/>
                    <a:pt x="54519" y="11299"/>
                  </a:cubicBezTo>
                  <a:cubicBezTo>
                    <a:pt x="52487" y="11299"/>
                    <a:pt x="50468" y="11997"/>
                    <a:pt x="48862" y="13329"/>
                  </a:cubicBezTo>
                  <a:cubicBezTo>
                    <a:pt x="47530" y="14418"/>
                    <a:pt x="46501" y="15871"/>
                    <a:pt x="45685" y="17384"/>
                  </a:cubicBezTo>
                  <a:cubicBezTo>
                    <a:pt x="44956" y="18685"/>
                    <a:pt x="43858" y="20550"/>
                    <a:pt x="42484" y="20550"/>
                  </a:cubicBezTo>
                  <a:cubicBezTo>
                    <a:pt x="41973" y="20550"/>
                    <a:pt x="41425" y="20293"/>
                    <a:pt x="40843" y="19653"/>
                  </a:cubicBezTo>
                  <a:cubicBezTo>
                    <a:pt x="39661" y="18382"/>
                    <a:pt x="39148" y="16658"/>
                    <a:pt x="37998" y="15355"/>
                  </a:cubicBezTo>
                  <a:cubicBezTo>
                    <a:pt x="36877" y="14145"/>
                    <a:pt x="35424" y="13237"/>
                    <a:pt x="33850" y="12724"/>
                  </a:cubicBezTo>
                  <a:cubicBezTo>
                    <a:pt x="32922" y="12414"/>
                    <a:pt x="31965" y="12270"/>
                    <a:pt x="31006" y="12270"/>
                  </a:cubicBezTo>
                  <a:cubicBezTo>
                    <a:pt x="30277" y="12270"/>
                    <a:pt x="29546" y="12354"/>
                    <a:pt x="28827" y="12511"/>
                  </a:cubicBezTo>
                  <a:cubicBezTo>
                    <a:pt x="26787" y="12980"/>
                    <a:pt x="24723" y="14026"/>
                    <a:pt x="22609" y="14026"/>
                  </a:cubicBezTo>
                  <a:cubicBezTo>
                    <a:pt x="22402" y="14026"/>
                    <a:pt x="22195" y="14016"/>
                    <a:pt x="21987" y="13995"/>
                  </a:cubicBezTo>
                  <a:cubicBezTo>
                    <a:pt x="19113" y="13721"/>
                    <a:pt x="17568" y="10726"/>
                    <a:pt x="16418" y="8426"/>
                  </a:cubicBezTo>
                  <a:cubicBezTo>
                    <a:pt x="15360" y="6187"/>
                    <a:pt x="14634" y="3794"/>
                    <a:pt x="13876" y="1434"/>
                  </a:cubicBezTo>
                  <a:lnTo>
                    <a:pt x="13876" y="1434"/>
                  </a:lnTo>
                  <a:cubicBezTo>
                    <a:pt x="13957" y="1444"/>
                    <a:pt x="14041" y="1448"/>
                    <a:pt x="14126" y="1448"/>
                  </a:cubicBezTo>
                  <a:cubicBezTo>
                    <a:pt x="14297" y="1448"/>
                    <a:pt x="14472" y="1434"/>
                    <a:pt x="14634" y="1434"/>
                  </a:cubicBezTo>
                  <a:cubicBezTo>
                    <a:pt x="15692" y="1344"/>
                    <a:pt x="16752" y="950"/>
                    <a:pt x="17781" y="708"/>
                  </a:cubicBezTo>
                  <a:close/>
                  <a:moveTo>
                    <a:pt x="10215" y="921"/>
                  </a:moveTo>
                  <a:cubicBezTo>
                    <a:pt x="10486" y="950"/>
                    <a:pt x="10760" y="1010"/>
                    <a:pt x="11002" y="1042"/>
                  </a:cubicBezTo>
                  <a:cubicBezTo>
                    <a:pt x="11789" y="1192"/>
                    <a:pt x="12605" y="1344"/>
                    <a:pt x="13423" y="1405"/>
                  </a:cubicBezTo>
                  <a:cubicBezTo>
                    <a:pt x="14481" y="5368"/>
                    <a:pt x="15663" y="9666"/>
                    <a:pt x="18447" y="12813"/>
                  </a:cubicBezTo>
                  <a:cubicBezTo>
                    <a:pt x="19651" y="14182"/>
                    <a:pt x="21009" y="14633"/>
                    <a:pt x="22439" y="14633"/>
                  </a:cubicBezTo>
                  <a:cubicBezTo>
                    <a:pt x="24709" y="14633"/>
                    <a:pt x="27161" y="13495"/>
                    <a:pt x="29463" y="13087"/>
                  </a:cubicBezTo>
                  <a:cubicBezTo>
                    <a:pt x="29979" y="12992"/>
                    <a:pt x="30498" y="12945"/>
                    <a:pt x="31014" y="12945"/>
                  </a:cubicBezTo>
                  <a:cubicBezTo>
                    <a:pt x="32799" y="12945"/>
                    <a:pt x="34551" y="13499"/>
                    <a:pt x="36029" y="14508"/>
                  </a:cubicBezTo>
                  <a:cubicBezTo>
                    <a:pt x="37877" y="15811"/>
                    <a:pt x="38603" y="17687"/>
                    <a:pt x="39843" y="19471"/>
                  </a:cubicBezTo>
                  <a:cubicBezTo>
                    <a:pt x="40502" y="20394"/>
                    <a:pt x="41413" y="21224"/>
                    <a:pt x="42556" y="21224"/>
                  </a:cubicBezTo>
                  <a:cubicBezTo>
                    <a:pt x="42726" y="21224"/>
                    <a:pt x="42902" y="21205"/>
                    <a:pt x="43082" y="21166"/>
                  </a:cubicBezTo>
                  <a:cubicBezTo>
                    <a:pt x="44474" y="20895"/>
                    <a:pt x="45261" y="19532"/>
                    <a:pt x="45896" y="18382"/>
                  </a:cubicBezTo>
                  <a:cubicBezTo>
                    <a:pt x="47046" y="16324"/>
                    <a:pt x="48256" y="14358"/>
                    <a:pt x="50314" y="13116"/>
                  </a:cubicBezTo>
                  <a:cubicBezTo>
                    <a:pt x="51603" y="12328"/>
                    <a:pt x="52914" y="12060"/>
                    <a:pt x="54265" y="12060"/>
                  </a:cubicBezTo>
                  <a:cubicBezTo>
                    <a:pt x="55197" y="12060"/>
                    <a:pt x="56148" y="12187"/>
                    <a:pt x="57125" y="12360"/>
                  </a:cubicBezTo>
                  <a:cubicBezTo>
                    <a:pt x="57154" y="13511"/>
                    <a:pt x="57214" y="14661"/>
                    <a:pt x="57306" y="15811"/>
                  </a:cubicBezTo>
                  <a:cubicBezTo>
                    <a:pt x="56593" y="15346"/>
                    <a:pt x="55862" y="15148"/>
                    <a:pt x="55137" y="15148"/>
                  </a:cubicBezTo>
                  <a:cubicBezTo>
                    <a:pt x="52786" y="15148"/>
                    <a:pt x="50487" y="17229"/>
                    <a:pt x="48983" y="19079"/>
                  </a:cubicBezTo>
                  <a:cubicBezTo>
                    <a:pt x="47682" y="20653"/>
                    <a:pt x="47017" y="22619"/>
                    <a:pt x="45654" y="24132"/>
                  </a:cubicBezTo>
                  <a:cubicBezTo>
                    <a:pt x="44927" y="24950"/>
                    <a:pt x="44019" y="25858"/>
                    <a:pt x="42961" y="26161"/>
                  </a:cubicBezTo>
                  <a:cubicBezTo>
                    <a:pt x="42729" y="26221"/>
                    <a:pt x="42501" y="26249"/>
                    <a:pt x="42278" y="26249"/>
                  </a:cubicBezTo>
                  <a:cubicBezTo>
                    <a:pt x="40926" y="26249"/>
                    <a:pt x="39745" y="25231"/>
                    <a:pt x="38966" y="24193"/>
                  </a:cubicBezTo>
                  <a:cubicBezTo>
                    <a:pt x="37756" y="22590"/>
                    <a:pt x="36998" y="20682"/>
                    <a:pt x="35364" y="19411"/>
                  </a:cubicBezTo>
                  <a:cubicBezTo>
                    <a:pt x="33911" y="18261"/>
                    <a:pt x="32127" y="17687"/>
                    <a:pt x="30340" y="17413"/>
                  </a:cubicBezTo>
                  <a:cubicBezTo>
                    <a:pt x="29392" y="17273"/>
                    <a:pt x="28439" y="17225"/>
                    <a:pt x="27485" y="17225"/>
                  </a:cubicBezTo>
                  <a:cubicBezTo>
                    <a:pt x="26185" y="17225"/>
                    <a:pt x="24884" y="17315"/>
                    <a:pt x="23592" y="17384"/>
                  </a:cubicBezTo>
                  <a:cubicBezTo>
                    <a:pt x="22650" y="17433"/>
                    <a:pt x="21580" y="17532"/>
                    <a:pt x="20507" y="17532"/>
                  </a:cubicBezTo>
                  <a:cubicBezTo>
                    <a:pt x="18925" y="17532"/>
                    <a:pt x="17337" y="17318"/>
                    <a:pt x="16147" y="16416"/>
                  </a:cubicBezTo>
                  <a:cubicBezTo>
                    <a:pt x="15058" y="15568"/>
                    <a:pt x="14452" y="14116"/>
                    <a:pt x="13876" y="12874"/>
                  </a:cubicBezTo>
                  <a:cubicBezTo>
                    <a:pt x="13302" y="11574"/>
                    <a:pt x="12787" y="10242"/>
                    <a:pt x="12334" y="8879"/>
                  </a:cubicBezTo>
                  <a:cubicBezTo>
                    <a:pt x="11455" y="6276"/>
                    <a:pt x="10942" y="3584"/>
                    <a:pt x="10215" y="921"/>
                  </a:cubicBezTo>
                  <a:close/>
                  <a:moveTo>
                    <a:pt x="6552" y="586"/>
                  </a:moveTo>
                  <a:cubicBezTo>
                    <a:pt x="7613" y="586"/>
                    <a:pt x="8671" y="678"/>
                    <a:pt x="9792" y="860"/>
                  </a:cubicBezTo>
                  <a:cubicBezTo>
                    <a:pt x="9760" y="889"/>
                    <a:pt x="9760" y="921"/>
                    <a:pt x="9760" y="950"/>
                  </a:cubicBezTo>
                  <a:cubicBezTo>
                    <a:pt x="10305" y="5610"/>
                    <a:pt x="11728" y="10271"/>
                    <a:pt x="13847" y="14448"/>
                  </a:cubicBezTo>
                  <a:cubicBezTo>
                    <a:pt x="14663" y="16113"/>
                    <a:pt x="15692" y="17413"/>
                    <a:pt x="17600" y="17898"/>
                  </a:cubicBezTo>
                  <a:cubicBezTo>
                    <a:pt x="18621" y="18157"/>
                    <a:pt x="19691" y="18238"/>
                    <a:pt x="20772" y="18238"/>
                  </a:cubicBezTo>
                  <a:cubicBezTo>
                    <a:pt x="22093" y="18238"/>
                    <a:pt x="23430" y="18117"/>
                    <a:pt x="24711" y="18050"/>
                  </a:cubicBezTo>
                  <a:cubicBezTo>
                    <a:pt x="25639" y="17993"/>
                    <a:pt x="26572" y="17945"/>
                    <a:pt x="27501" y="17945"/>
                  </a:cubicBezTo>
                  <a:cubicBezTo>
                    <a:pt x="29056" y="17945"/>
                    <a:pt x="30600" y="18080"/>
                    <a:pt x="32095" y="18534"/>
                  </a:cubicBezTo>
                  <a:cubicBezTo>
                    <a:pt x="34790" y="19382"/>
                    <a:pt x="36151" y="21166"/>
                    <a:pt x="37603" y="23466"/>
                  </a:cubicBezTo>
                  <a:cubicBezTo>
                    <a:pt x="38511" y="24950"/>
                    <a:pt x="39693" y="26493"/>
                    <a:pt x="41509" y="26887"/>
                  </a:cubicBezTo>
                  <a:cubicBezTo>
                    <a:pt x="41750" y="26939"/>
                    <a:pt x="41984" y="26963"/>
                    <a:pt x="42213" y="26963"/>
                  </a:cubicBezTo>
                  <a:cubicBezTo>
                    <a:pt x="43594" y="26963"/>
                    <a:pt x="44759" y="26087"/>
                    <a:pt x="45746" y="25101"/>
                  </a:cubicBezTo>
                  <a:cubicBezTo>
                    <a:pt x="47380" y="23437"/>
                    <a:pt x="48106" y="21198"/>
                    <a:pt x="49588" y="19442"/>
                  </a:cubicBezTo>
                  <a:cubicBezTo>
                    <a:pt x="50467" y="18413"/>
                    <a:pt x="51496" y="17445"/>
                    <a:pt x="52614" y="16719"/>
                  </a:cubicBezTo>
                  <a:cubicBezTo>
                    <a:pt x="53483" y="16177"/>
                    <a:pt x="54298" y="15850"/>
                    <a:pt x="55117" y="15850"/>
                  </a:cubicBezTo>
                  <a:cubicBezTo>
                    <a:pt x="55811" y="15850"/>
                    <a:pt x="56509" y="16085"/>
                    <a:pt x="57246" y="16627"/>
                  </a:cubicBezTo>
                  <a:cubicBezTo>
                    <a:pt x="57306" y="16658"/>
                    <a:pt x="57336" y="16687"/>
                    <a:pt x="57396" y="16687"/>
                  </a:cubicBezTo>
                  <a:lnTo>
                    <a:pt x="57578" y="18232"/>
                  </a:lnTo>
                  <a:cubicBezTo>
                    <a:pt x="57638" y="18837"/>
                    <a:pt x="57730" y="19411"/>
                    <a:pt x="57820" y="20016"/>
                  </a:cubicBezTo>
                  <a:cubicBezTo>
                    <a:pt x="57364" y="19945"/>
                    <a:pt x="56914" y="19911"/>
                    <a:pt x="56471" y="19911"/>
                  </a:cubicBezTo>
                  <a:cubicBezTo>
                    <a:pt x="52588" y="19911"/>
                    <a:pt x="49222" y="22523"/>
                    <a:pt x="47077" y="25645"/>
                  </a:cubicBezTo>
                  <a:cubicBezTo>
                    <a:pt x="45564" y="27856"/>
                    <a:pt x="44806" y="30367"/>
                    <a:pt x="43445" y="32638"/>
                  </a:cubicBezTo>
                  <a:cubicBezTo>
                    <a:pt x="42880" y="33589"/>
                    <a:pt x="42208" y="33965"/>
                    <a:pt x="41498" y="33965"/>
                  </a:cubicBezTo>
                  <a:cubicBezTo>
                    <a:pt x="39428" y="33965"/>
                    <a:pt x="37029" y="30779"/>
                    <a:pt x="35969" y="29338"/>
                  </a:cubicBezTo>
                  <a:cubicBezTo>
                    <a:pt x="33398" y="25798"/>
                    <a:pt x="30795" y="21379"/>
                    <a:pt x="26042" y="20621"/>
                  </a:cubicBezTo>
                  <a:cubicBezTo>
                    <a:pt x="25441" y="20524"/>
                    <a:pt x="24840" y="20486"/>
                    <a:pt x="24239" y="20486"/>
                  </a:cubicBezTo>
                  <a:cubicBezTo>
                    <a:pt x="22419" y="20486"/>
                    <a:pt x="20599" y="20833"/>
                    <a:pt x="18779" y="20924"/>
                  </a:cubicBezTo>
                  <a:cubicBezTo>
                    <a:pt x="18579" y="20935"/>
                    <a:pt x="18381" y="20940"/>
                    <a:pt x="18186" y="20940"/>
                  </a:cubicBezTo>
                  <a:cubicBezTo>
                    <a:pt x="15540" y="20940"/>
                    <a:pt x="13311" y="19964"/>
                    <a:pt x="11789" y="17626"/>
                  </a:cubicBezTo>
                  <a:cubicBezTo>
                    <a:pt x="10215" y="15174"/>
                    <a:pt x="9489" y="12208"/>
                    <a:pt x="8610" y="9484"/>
                  </a:cubicBezTo>
                  <a:cubicBezTo>
                    <a:pt x="7702" y="6550"/>
                    <a:pt x="7036" y="3613"/>
                    <a:pt x="6552" y="586"/>
                  </a:cubicBezTo>
                  <a:close/>
                  <a:moveTo>
                    <a:pt x="6099" y="586"/>
                  </a:moveTo>
                  <a:cubicBezTo>
                    <a:pt x="6128" y="3342"/>
                    <a:pt x="6826" y="6066"/>
                    <a:pt x="7613" y="8668"/>
                  </a:cubicBezTo>
                  <a:cubicBezTo>
                    <a:pt x="8339" y="11089"/>
                    <a:pt x="9065" y="13571"/>
                    <a:pt x="10063" y="15871"/>
                  </a:cubicBezTo>
                  <a:cubicBezTo>
                    <a:pt x="10942" y="17869"/>
                    <a:pt x="12152" y="19806"/>
                    <a:pt x="14118" y="20803"/>
                  </a:cubicBezTo>
                  <a:cubicBezTo>
                    <a:pt x="15370" y="21465"/>
                    <a:pt x="16728" y="21662"/>
                    <a:pt x="18098" y="21662"/>
                  </a:cubicBezTo>
                  <a:cubicBezTo>
                    <a:pt x="19046" y="21662"/>
                    <a:pt x="20000" y="21568"/>
                    <a:pt x="20929" y="21469"/>
                  </a:cubicBezTo>
                  <a:cubicBezTo>
                    <a:pt x="21985" y="21352"/>
                    <a:pt x="23019" y="21254"/>
                    <a:pt x="24029" y="21254"/>
                  </a:cubicBezTo>
                  <a:cubicBezTo>
                    <a:pt x="25883" y="21254"/>
                    <a:pt x="27657" y="21585"/>
                    <a:pt x="29342" y="22740"/>
                  </a:cubicBezTo>
                  <a:cubicBezTo>
                    <a:pt x="31703" y="24345"/>
                    <a:pt x="33277" y="26827"/>
                    <a:pt x="34911" y="29127"/>
                  </a:cubicBezTo>
                  <a:cubicBezTo>
                    <a:pt x="36209" y="30933"/>
                    <a:pt x="39126" y="34708"/>
                    <a:pt x="41634" y="34708"/>
                  </a:cubicBezTo>
                  <a:cubicBezTo>
                    <a:pt x="42573" y="34708"/>
                    <a:pt x="43454" y="34179"/>
                    <a:pt x="44172" y="32819"/>
                  </a:cubicBezTo>
                  <a:cubicBezTo>
                    <a:pt x="45746" y="29882"/>
                    <a:pt x="46775" y="26827"/>
                    <a:pt x="49043" y="24314"/>
                  </a:cubicBezTo>
                  <a:cubicBezTo>
                    <a:pt x="51061" y="22078"/>
                    <a:pt x="53742" y="20628"/>
                    <a:pt x="56732" y="20628"/>
                  </a:cubicBezTo>
                  <a:cubicBezTo>
                    <a:pt x="57061" y="20628"/>
                    <a:pt x="57394" y="20646"/>
                    <a:pt x="57730" y="20682"/>
                  </a:cubicBezTo>
                  <a:cubicBezTo>
                    <a:pt x="57791" y="20682"/>
                    <a:pt x="57851" y="20682"/>
                    <a:pt x="57912" y="20621"/>
                  </a:cubicBezTo>
                  <a:cubicBezTo>
                    <a:pt x="58062" y="21682"/>
                    <a:pt x="58275" y="22711"/>
                    <a:pt x="58486" y="23740"/>
                  </a:cubicBezTo>
                  <a:cubicBezTo>
                    <a:pt x="58457" y="23708"/>
                    <a:pt x="58396" y="23708"/>
                    <a:pt x="58335" y="23708"/>
                  </a:cubicBezTo>
                  <a:cubicBezTo>
                    <a:pt x="55914" y="24011"/>
                    <a:pt x="53735" y="25193"/>
                    <a:pt x="51919" y="26766"/>
                  </a:cubicBezTo>
                  <a:cubicBezTo>
                    <a:pt x="49891" y="28582"/>
                    <a:pt x="48922" y="30822"/>
                    <a:pt x="47985" y="33303"/>
                  </a:cubicBezTo>
                  <a:cubicBezTo>
                    <a:pt x="46985" y="35967"/>
                    <a:pt x="45714" y="40475"/>
                    <a:pt x="42780" y="41625"/>
                  </a:cubicBezTo>
                  <a:cubicBezTo>
                    <a:pt x="42325" y="41806"/>
                    <a:pt x="41864" y="41887"/>
                    <a:pt x="41403" y="41887"/>
                  </a:cubicBezTo>
                  <a:cubicBezTo>
                    <a:pt x="38706" y="41887"/>
                    <a:pt x="36011" y="39099"/>
                    <a:pt x="34487" y="37238"/>
                  </a:cubicBezTo>
                  <a:cubicBezTo>
                    <a:pt x="32732" y="35027"/>
                    <a:pt x="31369" y="32517"/>
                    <a:pt x="29887" y="30095"/>
                  </a:cubicBezTo>
                  <a:cubicBezTo>
                    <a:pt x="28645" y="28098"/>
                    <a:pt x="27284" y="25798"/>
                    <a:pt x="24984" y="24890"/>
                  </a:cubicBezTo>
                  <a:cubicBezTo>
                    <a:pt x="23997" y="24504"/>
                    <a:pt x="22972" y="24399"/>
                    <a:pt x="21930" y="24399"/>
                  </a:cubicBezTo>
                  <a:cubicBezTo>
                    <a:pt x="20695" y="24399"/>
                    <a:pt x="19437" y="24546"/>
                    <a:pt x="18192" y="24546"/>
                  </a:cubicBezTo>
                  <a:cubicBezTo>
                    <a:pt x="17525" y="24546"/>
                    <a:pt x="16862" y="24504"/>
                    <a:pt x="16208" y="24374"/>
                  </a:cubicBezTo>
                  <a:cubicBezTo>
                    <a:pt x="13573" y="23861"/>
                    <a:pt x="11244" y="22316"/>
                    <a:pt x="9549" y="20258"/>
                  </a:cubicBezTo>
                  <a:cubicBezTo>
                    <a:pt x="7339" y="17566"/>
                    <a:pt x="6492" y="14116"/>
                    <a:pt x="5736" y="10816"/>
                  </a:cubicBezTo>
                  <a:cubicBezTo>
                    <a:pt x="4949" y="7518"/>
                    <a:pt x="4313" y="4158"/>
                    <a:pt x="3618" y="829"/>
                  </a:cubicBezTo>
                  <a:cubicBezTo>
                    <a:pt x="4434" y="678"/>
                    <a:pt x="5252" y="586"/>
                    <a:pt x="6099" y="586"/>
                  </a:cubicBezTo>
                  <a:close/>
                  <a:moveTo>
                    <a:pt x="3223" y="921"/>
                  </a:moveTo>
                  <a:cubicBezTo>
                    <a:pt x="3828" y="4097"/>
                    <a:pt x="4344" y="7305"/>
                    <a:pt x="5070" y="10484"/>
                  </a:cubicBezTo>
                  <a:cubicBezTo>
                    <a:pt x="5676" y="13208"/>
                    <a:pt x="6310" y="16082"/>
                    <a:pt x="7673" y="18563"/>
                  </a:cubicBezTo>
                  <a:cubicBezTo>
                    <a:pt x="8884" y="20742"/>
                    <a:pt x="10699" y="22650"/>
                    <a:pt x="12908" y="23861"/>
                  </a:cubicBezTo>
                  <a:cubicBezTo>
                    <a:pt x="14830" y="24920"/>
                    <a:pt x="16793" y="25237"/>
                    <a:pt x="18879" y="25237"/>
                  </a:cubicBezTo>
                  <a:cubicBezTo>
                    <a:pt x="19354" y="25237"/>
                    <a:pt x="19835" y="25220"/>
                    <a:pt x="20324" y="25193"/>
                  </a:cubicBezTo>
                  <a:cubicBezTo>
                    <a:pt x="20887" y="25154"/>
                    <a:pt x="21456" y="25119"/>
                    <a:pt x="22021" y="25119"/>
                  </a:cubicBezTo>
                  <a:cubicBezTo>
                    <a:pt x="23247" y="25119"/>
                    <a:pt x="24452" y="25285"/>
                    <a:pt x="25529" y="25948"/>
                  </a:cubicBezTo>
                  <a:cubicBezTo>
                    <a:pt x="27011" y="26856"/>
                    <a:pt x="28011" y="28430"/>
                    <a:pt x="28919" y="29882"/>
                  </a:cubicBezTo>
                  <a:cubicBezTo>
                    <a:pt x="30492" y="32364"/>
                    <a:pt x="31853" y="34998"/>
                    <a:pt x="33669" y="37327"/>
                  </a:cubicBezTo>
                  <a:cubicBezTo>
                    <a:pt x="35182" y="39296"/>
                    <a:pt x="37090" y="41201"/>
                    <a:pt x="39451" y="42141"/>
                  </a:cubicBezTo>
                  <a:cubicBezTo>
                    <a:pt x="40165" y="42430"/>
                    <a:pt x="40836" y="42566"/>
                    <a:pt x="41467" y="42566"/>
                  </a:cubicBezTo>
                  <a:cubicBezTo>
                    <a:pt x="43079" y="42566"/>
                    <a:pt x="44424" y="41674"/>
                    <a:pt x="45532" y="40172"/>
                  </a:cubicBezTo>
                  <a:cubicBezTo>
                    <a:pt x="47682" y="37267"/>
                    <a:pt x="48317" y="33667"/>
                    <a:pt x="49922" y="30519"/>
                  </a:cubicBezTo>
                  <a:cubicBezTo>
                    <a:pt x="51585" y="27311"/>
                    <a:pt x="54914" y="25011"/>
                    <a:pt x="58425" y="24406"/>
                  </a:cubicBezTo>
                  <a:cubicBezTo>
                    <a:pt x="58517" y="24406"/>
                    <a:pt x="58578" y="24345"/>
                    <a:pt x="58607" y="24285"/>
                  </a:cubicBezTo>
                  <a:cubicBezTo>
                    <a:pt x="58849" y="25161"/>
                    <a:pt x="59091" y="26069"/>
                    <a:pt x="59364" y="26916"/>
                  </a:cubicBezTo>
                  <a:cubicBezTo>
                    <a:pt x="53675" y="28974"/>
                    <a:pt x="53704" y="36632"/>
                    <a:pt x="50830" y="40991"/>
                  </a:cubicBezTo>
                  <a:cubicBezTo>
                    <a:pt x="48593" y="44410"/>
                    <a:pt x="44704" y="46033"/>
                    <a:pt x="40778" y="46033"/>
                  </a:cubicBezTo>
                  <a:cubicBezTo>
                    <a:pt x="38486" y="46033"/>
                    <a:pt x="36181" y="45480"/>
                    <a:pt x="34185" y="44409"/>
                  </a:cubicBezTo>
                  <a:cubicBezTo>
                    <a:pt x="31369" y="42896"/>
                    <a:pt x="29100" y="40567"/>
                    <a:pt x="27434" y="37872"/>
                  </a:cubicBezTo>
                  <a:cubicBezTo>
                    <a:pt x="26558" y="36480"/>
                    <a:pt x="25921" y="35027"/>
                    <a:pt x="25376" y="33514"/>
                  </a:cubicBezTo>
                  <a:cubicBezTo>
                    <a:pt x="24924" y="32335"/>
                    <a:pt x="24469" y="31093"/>
                    <a:pt x="23682" y="30095"/>
                  </a:cubicBezTo>
                  <a:cubicBezTo>
                    <a:pt x="22018" y="27977"/>
                    <a:pt x="19324" y="27764"/>
                    <a:pt x="16842" y="27614"/>
                  </a:cubicBezTo>
                  <a:cubicBezTo>
                    <a:pt x="13363" y="27372"/>
                    <a:pt x="10244" y="26553"/>
                    <a:pt x="7734" y="24011"/>
                  </a:cubicBezTo>
                  <a:cubicBezTo>
                    <a:pt x="5010" y="21287"/>
                    <a:pt x="3707" y="17263"/>
                    <a:pt x="2920" y="13571"/>
                  </a:cubicBezTo>
                  <a:cubicBezTo>
                    <a:pt x="2104" y="9666"/>
                    <a:pt x="1347" y="5671"/>
                    <a:pt x="652" y="1737"/>
                  </a:cubicBezTo>
                  <a:cubicBezTo>
                    <a:pt x="1528" y="1373"/>
                    <a:pt x="2376" y="1102"/>
                    <a:pt x="3223" y="921"/>
                  </a:cubicBezTo>
                  <a:close/>
                  <a:moveTo>
                    <a:pt x="6986" y="1"/>
                  </a:moveTo>
                  <a:cubicBezTo>
                    <a:pt x="5791" y="1"/>
                    <a:pt x="4614" y="149"/>
                    <a:pt x="3465" y="436"/>
                  </a:cubicBezTo>
                  <a:cubicBezTo>
                    <a:pt x="3444" y="415"/>
                    <a:pt x="3411" y="405"/>
                    <a:pt x="3374" y="405"/>
                  </a:cubicBezTo>
                  <a:cubicBezTo>
                    <a:pt x="3309" y="405"/>
                    <a:pt x="3233" y="438"/>
                    <a:pt x="3194" y="497"/>
                  </a:cubicBezTo>
                  <a:cubicBezTo>
                    <a:pt x="2286" y="739"/>
                    <a:pt x="1407" y="1071"/>
                    <a:pt x="531" y="1465"/>
                  </a:cubicBezTo>
                  <a:cubicBezTo>
                    <a:pt x="486" y="1428"/>
                    <a:pt x="430" y="1410"/>
                    <a:pt x="371" y="1410"/>
                  </a:cubicBezTo>
                  <a:cubicBezTo>
                    <a:pt x="195" y="1410"/>
                    <a:pt x="1" y="1569"/>
                    <a:pt x="46" y="1797"/>
                  </a:cubicBezTo>
                  <a:cubicBezTo>
                    <a:pt x="560" y="5642"/>
                    <a:pt x="1407" y="9484"/>
                    <a:pt x="2133" y="13329"/>
                  </a:cubicBezTo>
                  <a:cubicBezTo>
                    <a:pt x="2739" y="16445"/>
                    <a:pt x="3768" y="19624"/>
                    <a:pt x="5463" y="22316"/>
                  </a:cubicBezTo>
                  <a:cubicBezTo>
                    <a:pt x="6976" y="24708"/>
                    <a:pt x="9247" y="26553"/>
                    <a:pt x="11939" y="27522"/>
                  </a:cubicBezTo>
                  <a:cubicBezTo>
                    <a:pt x="14936" y="28611"/>
                    <a:pt x="18387" y="27824"/>
                    <a:pt x="21292" y="29127"/>
                  </a:cubicBezTo>
                  <a:cubicBezTo>
                    <a:pt x="23197" y="30035"/>
                    <a:pt x="23955" y="31851"/>
                    <a:pt x="24650" y="33696"/>
                  </a:cubicBezTo>
                  <a:cubicBezTo>
                    <a:pt x="25195" y="35148"/>
                    <a:pt x="25771" y="36540"/>
                    <a:pt x="26558" y="37843"/>
                  </a:cubicBezTo>
                  <a:cubicBezTo>
                    <a:pt x="28011" y="40325"/>
                    <a:pt x="29948" y="42504"/>
                    <a:pt x="32308" y="44138"/>
                  </a:cubicBezTo>
                  <a:cubicBezTo>
                    <a:pt x="34821" y="45857"/>
                    <a:pt x="37847" y="46790"/>
                    <a:pt x="40861" y="46790"/>
                  </a:cubicBezTo>
                  <a:cubicBezTo>
                    <a:pt x="43366" y="46790"/>
                    <a:pt x="45861" y="46146"/>
                    <a:pt x="48046" y="44772"/>
                  </a:cubicBezTo>
                  <a:cubicBezTo>
                    <a:pt x="50920" y="42956"/>
                    <a:pt x="52404" y="40204"/>
                    <a:pt x="53493" y="37056"/>
                  </a:cubicBezTo>
                  <a:cubicBezTo>
                    <a:pt x="54733" y="33545"/>
                    <a:pt x="55854" y="29035"/>
                    <a:pt x="59757" y="27582"/>
                  </a:cubicBezTo>
                  <a:cubicBezTo>
                    <a:pt x="60120" y="27461"/>
                    <a:pt x="60059" y="26948"/>
                    <a:pt x="59757" y="26856"/>
                  </a:cubicBezTo>
                  <a:cubicBezTo>
                    <a:pt x="59001" y="23861"/>
                    <a:pt x="58425" y="20803"/>
                    <a:pt x="58093" y="17716"/>
                  </a:cubicBezTo>
                  <a:cubicBezTo>
                    <a:pt x="57791" y="14750"/>
                    <a:pt x="57791" y="11816"/>
                    <a:pt x="57730" y="8818"/>
                  </a:cubicBezTo>
                  <a:cubicBezTo>
                    <a:pt x="57880" y="8697"/>
                    <a:pt x="57912" y="8395"/>
                    <a:pt x="57699" y="8274"/>
                  </a:cubicBezTo>
                  <a:cubicBezTo>
                    <a:pt x="56497" y="7603"/>
                    <a:pt x="55115" y="7298"/>
                    <a:pt x="53719" y="7298"/>
                  </a:cubicBezTo>
                  <a:cubicBezTo>
                    <a:pt x="51776" y="7298"/>
                    <a:pt x="49806" y="7889"/>
                    <a:pt x="48256" y="8910"/>
                  </a:cubicBezTo>
                  <a:cubicBezTo>
                    <a:pt x="46683" y="9908"/>
                    <a:pt x="45593" y="11634"/>
                    <a:pt x="43898" y="12482"/>
                  </a:cubicBezTo>
                  <a:cubicBezTo>
                    <a:pt x="43525" y="12663"/>
                    <a:pt x="43172" y="12742"/>
                    <a:pt x="42836" y="12742"/>
                  </a:cubicBezTo>
                  <a:cubicBezTo>
                    <a:pt x="41042" y="12742"/>
                    <a:pt x="39703" y="10503"/>
                    <a:pt x="38148" y="9637"/>
                  </a:cubicBezTo>
                  <a:cubicBezTo>
                    <a:pt x="36768" y="8864"/>
                    <a:pt x="35162" y="8443"/>
                    <a:pt x="33581" y="8443"/>
                  </a:cubicBezTo>
                  <a:cubicBezTo>
                    <a:pt x="33428" y="8443"/>
                    <a:pt x="33276" y="8447"/>
                    <a:pt x="33124" y="8455"/>
                  </a:cubicBezTo>
                  <a:cubicBezTo>
                    <a:pt x="31158" y="8547"/>
                    <a:pt x="29342" y="9274"/>
                    <a:pt x="27405" y="9637"/>
                  </a:cubicBezTo>
                  <a:cubicBezTo>
                    <a:pt x="26862" y="9731"/>
                    <a:pt x="26301" y="9802"/>
                    <a:pt x="25743" y="9802"/>
                  </a:cubicBezTo>
                  <a:cubicBezTo>
                    <a:pt x="25057" y="9802"/>
                    <a:pt x="24376" y="9695"/>
                    <a:pt x="23742" y="9395"/>
                  </a:cubicBezTo>
                  <a:cubicBezTo>
                    <a:pt x="22471" y="8758"/>
                    <a:pt x="21684" y="7458"/>
                    <a:pt x="21018" y="6276"/>
                  </a:cubicBezTo>
                  <a:cubicBezTo>
                    <a:pt x="19900" y="4400"/>
                    <a:pt x="19113" y="2402"/>
                    <a:pt x="18205" y="436"/>
                  </a:cubicBezTo>
                  <a:cubicBezTo>
                    <a:pt x="18232" y="267"/>
                    <a:pt x="18103" y="70"/>
                    <a:pt x="17889" y="70"/>
                  </a:cubicBezTo>
                  <a:cubicBezTo>
                    <a:pt x="17874" y="70"/>
                    <a:pt x="17858" y="71"/>
                    <a:pt x="17842" y="73"/>
                  </a:cubicBezTo>
                  <a:cubicBezTo>
                    <a:pt x="16512" y="274"/>
                    <a:pt x="15349" y="864"/>
                    <a:pt x="14007" y="864"/>
                  </a:cubicBezTo>
                  <a:cubicBezTo>
                    <a:pt x="13943" y="864"/>
                    <a:pt x="13880" y="863"/>
                    <a:pt x="13815" y="860"/>
                  </a:cubicBezTo>
                  <a:cubicBezTo>
                    <a:pt x="12092" y="800"/>
                    <a:pt x="10397" y="344"/>
                    <a:pt x="8702" y="102"/>
                  </a:cubicBezTo>
                  <a:cubicBezTo>
                    <a:pt x="8127" y="34"/>
                    <a:pt x="7554" y="1"/>
                    <a:pt x="6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 flipH="1">
            <a:off x="3758957" y="4573142"/>
            <a:ext cx="1853758" cy="699228"/>
            <a:chOff x="3147075" y="238350"/>
            <a:chExt cx="1489800" cy="635200"/>
          </a:xfrm>
        </p:grpSpPr>
        <p:sp>
          <p:nvSpPr>
            <p:cNvPr id="2125" name="Google Shape;2125;p15"/>
            <p:cNvSpPr/>
            <p:nvPr/>
          </p:nvSpPr>
          <p:spPr>
            <a:xfrm>
              <a:off x="3535950" y="252525"/>
              <a:ext cx="508475" cy="293200"/>
            </a:xfrm>
            <a:custGeom>
              <a:avLst/>
              <a:gdLst/>
              <a:ahLst/>
              <a:cxnLst/>
              <a:rect l="l" t="t" r="r" b="b"/>
              <a:pathLst>
                <a:path w="20339" h="11728" extrusionOk="0">
                  <a:moveTo>
                    <a:pt x="16738" y="0"/>
                  </a:moveTo>
                  <a:cubicBezTo>
                    <a:pt x="15859" y="1998"/>
                    <a:pt x="15012" y="4237"/>
                    <a:pt x="13712" y="5993"/>
                  </a:cubicBezTo>
                  <a:cubicBezTo>
                    <a:pt x="13317" y="6537"/>
                    <a:pt x="12894" y="6990"/>
                    <a:pt x="12288" y="7232"/>
                  </a:cubicBezTo>
                  <a:cubicBezTo>
                    <a:pt x="11925" y="7385"/>
                    <a:pt x="11533" y="7385"/>
                    <a:pt x="11199" y="7506"/>
                  </a:cubicBezTo>
                  <a:cubicBezTo>
                    <a:pt x="10625" y="7748"/>
                    <a:pt x="10262" y="8140"/>
                    <a:pt x="9717" y="8382"/>
                  </a:cubicBezTo>
                  <a:cubicBezTo>
                    <a:pt x="9423" y="8511"/>
                    <a:pt x="9115" y="8567"/>
                    <a:pt x="8804" y="8567"/>
                  </a:cubicBezTo>
                  <a:cubicBezTo>
                    <a:pt x="7802" y="8567"/>
                    <a:pt x="6764" y="7985"/>
                    <a:pt x="6025" y="7385"/>
                  </a:cubicBezTo>
                  <a:cubicBezTo>
                    <a:pt x="4814" y="6356"/>
                    <a:pt x="4269" y="4872"/>
                    <a:pt x="3572" y="3479"/>
                  </a:cubicBezTo>
                  <a:cubicBezTo>
                    <a:pt x="2626" y="3699"/>
                    <a:pt x="1659" y="3800"/>
                    <a:pt x="703" y="3800"/>
                  </a:cubicBezTo>
                  <a:cubicBezTo>
                    <a:pt x="468" y="3800"/>
                    <a:pt x="234" y="3794"/>
                    <a:pt x="1" y="3782"/>
                  </a:cubicBezTo>
                  <a:lnTo>
                    <a:pt x="1" y="3782"/>
                  </a:lnTo>
                  <a:cubicBezTo>
                    <a:pt x="880" y="5932"/>
                    <a:pt x="1575" y="7929"/>
                    <a:pt x="3391" y="9564"/>
                  </a:cubicBezTo>
                  <a:cubicBezTo>
                    <a:pt x="4905" y="10914"/>
                    <a:pt x="6759" y="11727"/>
                    <a:pt x="8705" y="11727"/>
                  </a:cubicBezTo>
                  <a:cubicBezTo>
                    <a:pt x="9288" y="11727"/>
                    <a:pt x="9879" y="11654"/>
                    <a:pt x="10472" y="11501"/>
                  </a:cubicBezTo>
                  <a:cubicBezTo>
                    <a:pt x="15407" y="10198"/>
                    <a:pt x="18252" y="5053"/>
                    <a:pt x="20339" y="816"/>
                  </a:cubicBezTo>
                  <a:cubicBezTo>
                    <a:pt x="19128" y="514"/>
                    <a:pt x="17949" y="211"/>
                    <a:pt x="16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3427800" y="277450"/>
              <a:ext cx="726375" cy="364675"/>
            </a:xfrm>
            <a:custGeom>
              <a:avLst/>
              <a:gdLst/>
              <a:ahLst/>
              <a:cxnLst/>
              <a:rect l="l" t="t" r="r" b="b"/>
              <a:pathLst>
                <a:path w="29055" h="14587" extrusionOk="0">
                  <a:moveTo>
                    <a:pt x="25362" y="1"/>
                  </a:moveTo>
                  <a:cubicBezTo>
                    <a:pt x="23454" y="4783"/>
                    <a:pt x="19430" y="10714"/>
                    <a:pt x="13891" y="11351"/>
                  </a:cubicBezTo>
                  <a:cubicBezTo>
                    <a:pt x="13614" y="11382"/>
                    <a:pt x="13340" y="11398"/>
                    <a:pt x="13068" y="11398"/>
                  </a:cubicBezTo>
                  <a:cubicBezTo>
                    <a:pt x="10983" y="11398"/>
                    <a:pt x="9024" y="10507"/>
                    <a:pt x="7445" y="9141"/>
                  </a:cubicBezTo>
                  <a:cubicBezTo>
                    <a:pt x="5417" y="7356"/>
                    <a:pt x="4722" y="5177"/>
                    <a:pt x="3843" y="2725"/>
                  </a:cubicBezTo>
                  <a:cubicBezTo>
                    <a:pt x="2511" y="2603"/>
                    <a:pt x="1240" y="2272"/>
                    <a:pt x="0" y="1788"/>
                  </a:cubicBezTo>
                  <a:lnTo>
                    <a:pt x="0" y="1788"/>
                  </a:lnTo>
                  <a:cubicBezTo>
                    <a:pt x="606" y="4693"/>
                    <a:pt x="1332" y="7869"/>
                    <a:pt x="3480" y="10019"/>
                  </a:cubicBezTo>
                  <a:cubicBezTo>
                    <a:pt x="4690" y="11199"/>
                    <a:pt x="6324" y="12138"/>
                    <a:pt x="7777" y="12985"/>
                  </a:cubicBezTo>
                  <a:cubicBezTo>
                    <a:pt x="9302" y="13883"/>
                    <a:pt x="10950" y="14586"/>
                    <a:pt x="12720" y="14586"/>
                  </a:cubicBezTo>
                  <a:cubicBezTo>
                    <a:pt x="12917" y="14586"/>
                    <a:pt x="13116" y="14577"/>
                    <a:pt x="13317" y="14559"/>
                  </a:cubicBezTo>
                  <a:cubicBezTo>
                    <a:pt x="16827" y="14225"/>
                    <a:pt x="20488" y="11501"/>
                    <a:pt x="23122" y="9293"/>
                  </a:cubicBezTo>
                  <a:cubicBezTo>
                    <a:pt x="25846" y="6993"/>
                    <a:pt x="27904" y="4269"/>
                    <a:pt x="29023" y="880"/>
                  </a:cubicBezTo>
                  <a:cubicBezTo>
                    <a:pt x="29054" y="880"/>
                    <a:pt x="29054" y="848"/>
                    <a:pt x="29054" y="848"/>
                  </a:cubicBezTo>
                  <a:cubicBezTo>
                    <a:pt x="27812" y="606"/>
                    <a:pt x="26572" y="303"/>
                    <a:pt x="25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3251475" y="287950"/>
              <a:ext cx="1161450" cy="489750"/>
            </a:xfrm>
            <a:custGeom>
              <a:avLst/>
              <a:gdLst/>
              <a:ahLst/>
              <a:cxnLst/>
              <a:rect l="l" t="t" r="r" b="b"/>
              <a:pathLst>
                <a:path w="46458" h="19590" extrusionOk="0">
                  <a:moveTo>
                    <a:pt x="2125" y="0"/>
                  </a:moveTo>
                  <a:cubicBezTo>
                    <a:pt x="1393" y="0"/>
                    <a:pt x="685" y="123"/>
                    <a:pt x="1" y="368"/>
                  </a:cubicBezTo>
                  <a:cubicBezTo>
                    <a:pt x="577" y="5605"/>
                    <a:pt x="1001" y="11476"/>
                    <a:pt x="5359" y="15108"/>
                  </a:cubicBezTo>
                  <a:cubicBezTo>
                    <a:pt x="9105" y="18209"/>
                    <a:pt x="13840" y="19590"/>
                    <a:pt x="18619" y="19590"/>
                  </a:cubicBezTo>
                  <a:cubicBezTo>
                    <a:pt x="21907" y="19590"/>
                    <a:pt x="25216" y="18936"/>
                    <a:pt x="28238" y="17739"/>
                  </a:cubicBezTo>
                  <a:cubicBezTo>
                    <a:pt x="32565" y="16015"/>
                    <a:pt x="36923" y="13473"/>
                    <a:pt x="39981" y="9931"/>
                  </a:cubicBezTo>
                  <a:cubicBezTo>
                    <a:pt x="42492" y="6965"/>
                    <a:pt x="43734" y="2941"/>
                    <a:pt x="46458" y="157"/>
                  </a:cubicBezTo>
                  <a:lnTo>
                    <a:pt x="46458" y="157"/>
                  </a:lnTo>
                  <a:cubicBezTo>
                    <a:pt x="45307" y="339"/>
                    <a:pt x="44157" y="520"/>
                    <a:pt x="43007" y="610"/>
                  </a:cubicBezTo>
                  <a:cubicBezTo>
                    <a:pt x="42791" y="623"/>
                    <a:pt x="42576" y="631"/>
                    <a:pt x="42360" y="631"/>
                  </a:cubicBezTo>
                  <a:cubicBezTo>
                    <a:pt x="42061" y="631"/>
                    <a:pt x="41762" y="616"/>
                    <a:pt x="41463" y="581"/>
                  </a:cubicBezTo>
                  <a:cubicBezTo>
                    <a:pt x="40313" y="4484"/>
                    <a:pt x="37710" y="7752"/>
                    <a:pt x="34623" y="10326"/>
                  </a:cubicBezTo>
                  <a:cubicBezTo>
                    <a:pt x="31657" y="12807"/>
                    <a:pt x="28207" y="14834"/>
                    <a:pt x="24607" y="16379"/>
                  </a:cubicBezTo>
                  <a:cubicBezTo>
                    <a:pt x="22418" y="17298"/>
                    <a:pt x="20160" y="17850"/>
                    <a:pt x="17889" y="17850"/>
                  </a:cubicBezTo>
                  <a:cubicBezTo>
                    <a:pt x="16202" y="17850"/>
                    <a:pt x="14509" y="17546"/>
                    <a:pt x="12833" y="16863"/>
                  </a:cubicBezTo>
                  <a:cubicBezTo>
                    <a:pt x="6114" y="14139"/>
                    <a:pt x="3027" y="6965"/>
                    <a:pt x="3059" y="65"/>
                  </a:cubicBezTo>
                  <a:cubicBezTo>
                    <a:pt x="2816" y="36"/>
                    <a:pt x="2603" y="4"/>
                    <a:pt x="2361" y="4"/>
                  </a:cubicBezTo>
                  <a:cubicBezTo>
                    <a:pt x="2282" y="2"/>
                    <a:pt x="2204" y="0"/>
                    <a:pt x="2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3339250" y="291075"/>
              <a:ext cx="930650" cy="427200"/>
            </a:xfrm>
            <a:custGeom>
              <a:avLst/>
              <a:gdLst/>
              <a:ahLst/>
              <a:cxnLst/>
              <a:rect l="l" t="t" r="r" b="b"/>
              <a:pathLst>
                <a:path w="37226" h="17088" extrusionOk="0">
                  <a:moveTo>
                    <a:pt x="0" y="1"/>
                  </a:moveTo>
                  <a:lnTo>
                    <a:pt x="0" y="1"/>
                  </a:lnTo>
                  <a:cubicBezTo>
                    <a:pt x="242" y="4027"/>
                    <a:pt x="1242" y="8353"/>
                    <a:pt x="3632" y="11622"/>
                  </a:cubicBezTo>
                  <a:cubicBezTo>
                    <a:pt x="6102" y="15008"/>
                    <a:pt x="10304" y="17087"/>
                    <a:pt x="14494" y="17087"/>
                  </a:cubicBezTo>
                  <a:cubicBezTo>
                    <a:pt x="15287" y="17087"/>
                    <a:pt x="16079" y="17013"/>
                    <a:pt x="16859" y="16859"/>
                  </a:cubicBezTo>
                  <a:cubicBezTo>
                    <a:pt x="21338" y="16012"/>
                    <a:pt x="25817" y="13317"/>
                    <a:pt x="29417" y="10593"/>
                  </a:cubicBezTo>
                  <a:cubicBezTo>
                    <a:pt x="32928" y="7930"/>
                    <a:pt x="35744" y="4601"/>
                    <a:pt x="37225" y="424"/>
                  </a:cubicBezTo>
                  <a:cubicBezTo>
                    <a:pt x="36862" y="395"/>
                    <a:pt x="36470" y="395"/>
                    <a:pt x="36107" y="395"/>
                  </a:cubicBezTo>
                  <a:cubicBezTo>
                    <a:pt x="35469" y="415"/>
                    <a:pt x="34818" y="477"/>
                    <a:pt x="34172" y="477"/>
                  </a:cubicBezTo>
                  <a:cubicBezTo>
                    <a:pt x="33867" y="477"/>
                    <a:pt x="33563" y="463"/>
                    <a:pt x="33262" y="424"/>
                  </a:cubicBezTo>
                  <a:cubicBezTo>
                    <a:pt x="33262" y="456"/>
                    <a:pt x="33262" y="485"/>
                    <a:pt x="33230" y="516"/>
                  </a:cubicBezTo>
                  <a:cubicBezTo>
                    <a:pt x="32262" y="4177"/>
                    <a:pt x="29691" y="7203"/>
                    <a:pt x="26785" y="9535"/>
                  </a:cubicBezTo>
                  <a:cubicBezTo>
                    <a:pt x="24001" y="11804"/>
                    <a:pt x="20188" y="14619"/>
                    <a:pt x="16435" y="14709"/>
                  </a:cubicBezTo>
                  <a:cubicBezTo>
                    <a:pt x="16363" y="14711"/>
                    <a:pt x="16291" y="14712"/>
                    <a:pt x="16219" y="14712"/>
                  </a:cubicBezTo>
                  <a:cubicBezTo>
                    <a:pt x="14449" y="14712"/>
                    <a:pt x="12741" y="14008"/>
                    <a:pt x="11198" y="13135"/>
                  </a:cubicBezTo>
                  <a:cubicBezTo>
                    <a:pt x="9624" y="12227"/>
                    <a:pt x="7869" y="11198"/>
                    <a:pt x="6569" y="9898"/>
                  </a:cubicBezTo>
                  <a:cubicBezTo>
                    <a:pt x="4237" y="7598"/>
                    <a:pt x="3511" y="4208"/>
                    <a:pt x="3087" y="1061"/>
                  </a:cubicBezTo>
                  <a:cubicBezTo>
                    <a:pt x="2090" y="666"/>
                    <a:pt x="1061" y="2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5"/>
            <p:cNvSpPr/>
            <p:nvPr/>
          </p:nvSpPr>
          <p:spPr>
            <a:xfrm>
              <a:off x="3159175" y="281450"/>
              <a:ext cx="1442900" cy="574900"/>
            </a:xfrm>
            <a:custGeom>
              <a:avLst/>
              <a:gdLst/>
              <a:ahLst/>
              <a:cxnLst/>
              <a:rect l="l" t="t" r="r" b="b"/>
              <a:pathLst>
                <a:path w="57716" h="22996" extrusionOk="0">
                  <a:moveTo>
                    <a:pt x="56080" y="1"/>
                  </a:moveTo>
                  <a:cubicBezTo>
                    <a:pt x="55038" y="1"/>
                    <a:pt x="53981" y="104"/>
                    <a:pt x="53055" y="143"/>
                  </a:cubicBezTo>
                  <a:cubicBezTo>
                    <a:pt x="52450" y="175"/>
                    <a:pt x="51873" y="235"/>
                    <a:pt x="51268" y="296"/>
                  </a:cubicBezTo>
                  <a:cubicBezTo>
                    <a:pt x="49302" y="2322"/>
                    <a:pt x="48000" y="4744"/>
                    <a:pt x="46578" y="7196"/>
                  </a:cubicBezTo>
                  <a:cubicBezTo>
                    <a:pt x="45215" y="9525"/>
                    <a:pt x="43673" y="11494"/>
                    <a:pt x="41584" y="13218"/>
                  </a:cubicBezTo>
                  <a:cubicBezTo>
                    <a:pt x="38254" y="15941"/>
                    <a:pt x="34170" y="18212"/>
                    <a:pt x="30023" y="19362"/>
                  </a:cubicBezTo>
                  <a:cubicBezTo>
                    <a:pt x="27427" y="20076"/>
                    <a:pt x="24701" y="20568"/>
                    <a:pt x="21999" y="20568"/>
                  </a:cubicBezTo>
                  <a:cubicBezTo>
                    <a:pt x="20574" y="20568"/>
                    <a:pt x="19156" y="20431"/>
                    <a:pt x="17767" y="20118"/>
                  </a:cubicBezTo>
                  <a:cubicBezTo>
                    <a:pt x="13861" y="19241"/>
                    <a:pt x="9503" y="17394"/>
                    <a:pt x="6961" y="14186"/>
                  </a:cubicBezTo>
                  <a:cubicBezTo>
                    <a:pt x="3966" y="10465"/>
                    <a:pt x="3421" y="5409"/>
                    <a:pt x="3240" y="780"/>
                  </a:cubicBezTo>
                  <a:cubicBezTo>
                    <a:pt x="2574" y="1051"/>
                    <a:pt x="1937" y="1414"/>
                    <a:pt x="1393" y="1870"/>
                  </a:cubicBezTo>
                  <a:cubicBezTo>
                    <a:pt x="0" y="7952"/>
                    <a:pt x="2482" y="14217"/>
                    <a:pt x="7264" y="18091"/>
                  </a:cubicBezTo>
                  <a:cubicBezTo>
                    <a:pt x="11553" y="21594"/>
                    <a:pt x="16802" y="22996"/>
                    <a:pt x="22184" y="22996"/>
                  </a:cubicBezTo>
                  <a:cubicBezTo>
                    <a:pt x="28193" y="22996"/>
                    <a:pt x="34368" y="21248"/>
                    <a:pt x="39557" y="18726"/>
                  </a:cubicBezTo>
                  <a:cubicBezTo>
                    <a:pt x="41947" y="17576"/>
                    <a:pt x="44247" y="16094"/>
                    <a:pt x="46123" y="14157"/>
                  </a:cubicBezTo>
                  <a:cubicBezTo>
                    <a:pt x="47757" y="12491"/>
                    <a:pt x="49060" y="10494"/>
                    <a:pt x="50331" y="8528"/>
                  </a:cubicBezTo>
                  <a:cubicBezTo>
                    <a:pt x="52358" y="5409"/>
                    <a:pt x="54447" y="2020"/>
                    <a:pt x="57716" y="114"/>
                  </a:cubicBezTo>
                  <a:cubicBezTo>
                    <a:pt x="57189" y="30"/>
                    <a:pt x="56637" y="1"/>
                    <a:pt x="56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5"/>
            <p:cNvSpPr/>
            <p:nvPr/>
          </p:nvSpPr>
          <p:spPr>
            <a:xfrm>
              <a:off x="3147075" y="238350"/>
              <a:ext cx="1489800" cy="635200"/>
            </a:xfrm>
            <a:custGeom>
              <a:avLst/>
              <a:gdLst/>
              <a:ahLst/>
              <a:cxnLst/>
              <a:rect l="l" t="t" r="r" b="b"/>
              <a:pathLst>
                <a:path w="59592" h="25408" extrusionOk="0">
                  <a:moveTo>
                    <a:pt x="32293" y="567"/>
                  </a:moveTo>
                  <a:cubicBezTo>
                    <a:pt x="33504" y="778"/>
                    <a:pt x="34683" y="1081"/>
                    <a:pt x="35894" y="1383"/>
                  </a:cubicBezTo>
                  <a:cubicBezTo>
                    <a:pt x="33807" y="5620"/>
                    <a:pt x="30962" y="10765"/>
                    <a:pt x="26027" y="12068"/>
                  </a:cubicBezTo>
                  <a:cubicBezTo>
                    <a:pt x="25434" y="12221"/>
                    <a:pt x="24843" y="12294"/>
                    <a:pt x="24260" y="12294"/>
                  </a:cubicBezTo>
                  <a:cubicBezTo>
                    <a:pt x="22314" y="12294"/>
                    <a:pt x="20460" y="11481"/>
                    <a:pt x="18946" y="10131"/>
                  </a:cubicBezTo>
                  <a:cubicBezTo>
                    <a:pt x="17130" y="8496"/>
                    <a:pt x="16435" y="6499"/>
                    <a:pt x="15556" y="4349"/>
                  </a:cubicBezTo>
                  <a:lnTo>
                    <a:pt x="15556" y="4349"/>
                  </a:lnTo>
                  <a:cubicBezTo>
                    <a:pt x="15789" y="4361"/>
                    <a:pt x="16023" y="4367"/>
                    <a:pt x="16258" y="4367"/>
                  </a:cubicBezTo>
                  <a:cubicBezTo>
                    <a:pt x="17214" y="4367"/>
                    <a:pt x="18181" y="4266"/>
                    <a:pt x="19127" y="4046"/>
                  </a:cubicBezTo>
                  <a:cubicBezTo>
                    <a:pt x="19824" y="5439"/>
                    <a:pt x="20369" y="6923"/>
                    <a:pt x="21580" y="7952"/>
                  </a:cubicBezTo>
                  <a:cubicBezTo>
                    <a:pt x="22319" y="8552"/>
                    <a:pt x="23357" y="9134"/>
                    <a:pt x="24359" y="9134"/>
                  </a:cubicBezTo>
                  <a:cubicBezTo>
                    <a:pt x="24670" y="9134"/>
                    <a:pt x="24978" y="9078"/>
                    <a:pt x="25272" y="8949"/>
                  </a:cubicBezTo>
                  <a:cubicBezTo>
                    <a:pt x="25817" y="8707"/>
                    <a:pt x="26180" y="8315"/>
                    <a:pt x="26754" y="8073"/>
                  </a:cubicBezTo>
                  <a:cubicBezTo>
                    <a:pt x="27088" y="7952"/>
                    <a:pt x="27480" y="7952"/>
                    <a:pt x="27843" y="7799"/>
                  </a:cubicBezTo>
                  <a:cubicBezTo>
                    <a:pt x="28449" y="7557"/>
                    <a:pt x="28872" y="7104"/>
                    <a:pt x="29267" y="6560"/>
                  </a:cubicBezTo>
                  <a:cubicBezTo>
                    <a:pt x="30567" y="4804"/>
                    <a:pt x="31414" y="2565"/>
                    <a:pt x="32293" y="567"/>
                  </a:cubicBezTo>
                  <a:close/>
                  <a:moveTo>
                    <a:pt x="36591" y="1565"/>
                  </a:moveTo>
                  <a:cubicBezTo>
                    <a:pt x="37801" y="1867"/>
                    <a:pt x="39041" y="2170"/>
                    <a:pt x="40283" y="2412"/>
                  </a:cubicBezTo>
                  <a:cubicBezTo>
                    <a:pt x="40283" y="2412"/>
                    <a:pt x="40283" y="2444"/>
                    <a:pt x="40252" y="2444"/>
                  </a:cubicBezTo>
                  <a:cubicBezTo>
                    <a:pt x="39133" y="5833"/>
                    <a:pt x="37075" y="8557"/>
                    <a:pt x="34351" y="10857"/>
                  </a:cubicBezTo>
                  <a:cubicBezTo>
                    <a:pt x="31717" y="13065"/>
                    <a:pt x="28056" y="15789"/>
                    <a:pt x="24546" y="16123"/>
                  </a:cubicBezTo>
                  <a:cubicBezTo>
                    <a:pt x="24345" y="16141"/>
                    <a:pt x="24146" y="16150"/>
                    <a:pt x="23949" y="16150"/>
                  </a:cubicBezTo>
                  <a:cubicBezTo>
                    <a:pt x="22179" y="16150"/>
                    <a:pt x="20531" y="15447"/>
                    <a:pt x="19006" y="14549"/>
                  </a:cubicBezTo>
                  <a:cubicBezTo>
                    <a:pt x="17553" y="13702"/>
                    <a:pt x="15919" y="12763"/>
                    <a:pt x="14709" y="11583"/>
                  </a:cubicBezTo>
                  <a:cubicBezTo>
                    <a:pt x="12561" y="9433"/>
                    <a:pt x="11835" y="6257"/>
                    <a:pt x="11229" y="3352"/>
                  </a:cubicBezTo>
                  <a:lnTo>
                    <a:pt x="11229" y="3352"/>
                  </a:lnTo>
                  <a:cubicBezTo>
                    <a:pt x="12469" y="3836"/>
                    <a:pt x="13740" y="4167"/>
                    <a:pt x="15072" y="4289"/>
                  </a:cubicBezTo>
                  <a:cubicBezTo>
                    <a:pt x="15951" y="6741"/>
                    <a:pt x="16646" y="8920"/>
                    <a:pt x="18674" y="10705"/>
                  </a:cubicBezTo>
                  <a:cubicBezTo>
                    <a:pt x="20253" y="12071"/>
                    <a:pt x="22212" y="12962"/>
                    <a:pt x="24297" y="12962"/>
                  </a:cubicBezTo>
                  <a:cubicBezTo>
                    <a:pt x="24569" y="12962"/>
                    <a:pt x="24843" y="12946"/>
                    <a:pt x="25120" y="12915"/>
                  </a:cubicBezTo>
                  <a:cubicBezTo>
                    <a:pt x="30659" y="12278"/>
                    <a:pt x="34683" y="6347"/>
                    <a:pt x="36591" y="1565"/>
                  </a:cubicBezTo>
                  <a:close/>
                  <a:moveTo>
                    <a:pt x="7687" y="2110"/>
                  </a:moveTo>
                  <a:lnTo>
                    <a:pt x="7687" y="2110"/>
                  </a:lnTo>
                  <a:cubicBezTo>
                    <a:pt x="8748" y="2323"/>
                    <a:pt x="9777" y="2775"/>
                    <a:pt x="10774" y="3170"/>
                  </a:cubicBezTo>
                  <a:cubicBezTo>
                    <a:pt x="11198" y="6317"/>
                    <a:pt x="11924" y="9707"/>
                    <a:pt x="14256" y="12007"/>
                  </a:cubicBezTo>
                  <a:cubicBezTo>
                    <a:pt x="15556" y="13307"/>
                    <a:pt x="17311" y="14336"/>
                    <a:pt x="18885" y="15244"/>
                  </a:cubicBezTo>
                  <a:cubicBezTo>
                    <a:pt x="20428" y="16117"/>
                    <a:pt x="22136" y="16821"/>
                    <a:pt x="23906" y="16821"/>
                  </a:cubicBezTo>
                  <a:cubicBezTo>
                    <a:pt x="23978" y="16821"/>
                    <a:pt x="24050" y="16820"/>
                    <a:pt x="24122" y="16818"/>
                  </a:cubicBezTo>
                  <a:cubicBezTo>
                    <a:pt x="27875" y="16728"/>
                    <a:pt x="31688" y="13913"/>
                    <a:pt x="34472" y="11644"/>
                  </a:cubicBezTo>
                  <a:cubicBezTo>
                    <a:pt x="37378" y="9312"/>
                    <a:pt x="39949" y="6286"/>
                    <a:pt x="40917" y="2625"/>
                  </a:cubicBezTo>
                  <a:cubicBezTo>
                    <a:pt x="40949" y="2594"/>
                    <a:pt x="40949" y="2565"/>
                    <a:pt x="40949" y="2533"/>
                  </a:cubicBezTo>
                  <a:cubicBezTo>
                    <a:pt x="41250" y="2572"/>
                    <a:pt x="41554" y="2586"/>
                    <a:pt x="41859" y="2586"/>
                  </a:cubicBezTo>
                  <a:cubicBezTo>
                    <a:pt x="42505" y="2586"/>
                    <a:pt x="43156" y="2524"/>
                    <a:pt x="43794" y="2504"/>
                  </a:cubicBezTo>
                  <a:cubicBezTo>
                    <a:pt x="44157" y="2504"/>
                    <a:pt x="44549" y="2504"/>
                    <a:pt x="44912" y="2533"/>
                  </a:cubicBezTo>
                  <a:cubicBezTo>
                    <a:pt x="43431" y="6710"/>
                    <a:pt x="40615" y="10039"/>
                    <a:pt x="37104" y="12702"/>
                  </a:cubicBezTo>
                  <a:cubicBezTo>
                    <a:pt x="33504" y="15426"/>
                    <a:pt x="29025" y="18121"/>
                    <a:pt x="24546" y="18968"/>
                  </a:cubicBezTo>
                  <a:cubicBezTo>
                    <a:pt x="23766" y="19122"/>
                    <a:pt x="22974" y="19196"/>
                    <a:pt x="22181" y="19196"/>
                  </a:cubicBezTo>
                  <a:cubicBezTo>
                    <a:pt x="17991" y="19196"/>
                    <a:pt x="13789" y="17117"/>
                    <a:pt x="11319" y="13731"/>
                  </a:cubicBezTo>
                  <a:cubicBezTo>
                    <a:pt x="8929" y="10462"/>
                    <a:pt x="7929" y="6136"/>
                    <a:pt x="7687" y="2110"/>
                  </a:cubicBezTo>
                  <a:close/>
                  <a:moveTo>
                    <a:pt x="6301" y="1984"/>
                  </a:moveTo>
                  <a:cubicBezTo>
                    <a:pt x="6380" y="1984"/>
                    <a:pt x="6458" y="1986"/>
                    <a:pt x="6537" y="1988"/>
                  </a:cubicBezTo>
                  <a:cubicBezTo>
                    <a:pt x="6779" y="1988"/>
                    <a:pt x="6992" y="2020"/>
                    <a:pt x="7235" y="2049"/>
                  </a:cubicBezTo>
                  <a:cubicBezTo>
                    <a:pt x="7203" y="8949"/>
                    <a:pt x="10290" y="16123"/>
                    <a:pt x="17009" y="18847"/>
                  </a:cubicBezTo>
                  <a:cubicBezTo>
                    <a:pt x="18685" y="19530"/>
                    <a:pt x="20378" y="19834"/>
                    <a:pt x="22065" y="19834"/>
                  </a:cubicBezTo>
                  <a:cubicBezTo>
                    <a:pt x="24336" y="19834"/>
                    <a:pt x="26594" y="19282"/>
                    <a:pt x="28783" y="18363"/>
                  </a:cubicBezTo>
                  <a:cubicBezTo>
                    <a:pt x="32383" y="16818"/>
                    <a:pt x="35833" y="14791"/>
                    <a:pt x="38799" y="12310"/>
                  </a:cubicBezTo>
                  <a:cubicBezTo>
                    <a:pt x="41886" y="9736"/>
                    <a:pt x="44489" y="6468"/>
                    <a:pt x="45639" y="2565"/>
                  </a:cubicBezTo>
                  <a:cubicBezTo>
                    <a:pt x="45938" y="2600"/>
                    <a:pt x="46237" y="2615"/>
                    <a:pt x="46536" y="2615"/>
                  </a:cubicBezTo>
                  <a:cubicBezTo>
                    <a:pt x="46752" y="2615"/>
                    <a:pt x="46967" y="2607"/>
                    <a:pt x="47183" y="2594"/>
                  </a:cubicBezTo>
                  <a:cubicBezTo>
                    <a:pt x="48333" y="2504"/>
                    <a:pt x="49483" y="2323"/>
                    <a:pt x="50634" y="2141"/>
                  </a:cubicBezTo>
                  <a:lnTo>
                    <a:pt x="50634" y="2141"/>
                  </a:lnTo>
                  <a:cubicBezTo>
                    <a:pt x="47910" y="4925"/>
                    <a:pt x="46668" y="8949"/>
                    <a:pt x="44157" y="11915"/>
                  </a:cubicBezTo>
                  <a:cubicBezTo>
                    <a:pt x="41099" y="15457"/>
                    <a:pt x="36741" y="17999"/>
                    <a:pt x="32414" y="19723"/>
                  </a:cubicBezTo>
                  <a:cubicBezTo>
                    <a:pt x="29392" y="20920"/>
                    <a:pt x="26083" y="21574"/>
                    <a:pt x="22795" y="21574"/>
                  </a:cubicBezTo>
                  <a:cubicBezTo>
                    <a:pt x="18016" y="21574"/>
                    <a:pt x="13281" y="20193"/>
                    <a:pt x="9535" y="17092"/>
                  </a:cubicBezTo>
                  <a:cubicBezTo>
                    <a:pt x="5177" y="13460"/>
                    <a:pt x="4753" y="7589"/>
                    <a:pt x="4177" y="2352"/>
                  </a:cubicBezTo>
                  <a:cubicBezTo>
                    <a:pt x="4861" y="2107"/>
                    <a:pt x="5569" y="1984"/>
                    <a:pt x="6301" y="1984"/>
                  </a:cubicBezTo>
                  <a:close/>
                  <a:moveTo>
                    <a:pt x="56564" y="1725"/>
                  </a:moveTo>
                  <a:cubicBezTo>
                    <a:pt x="57121" y="1725"/>
                    <a:pt x="57673" y="1754"/>
                    <a:pt x="58200" y="1838"/>
                  </a:cubicBezTo>
                  <a:cubicBezTo>
                    <a:pt x="54931" y="3744"/>
                    <a:pt x="52842" y="7133"/>
                    <a:pt x="50815" y="10252"/>
                  </a:cubicBezTo>
                  <a:cubicBezTo>
                    <a:pt x="49544" y="12218"/>
                    <a:pt x="48241" y="14215"/>
                    <a:pt x="46607" y="15881"/>
                  </a:cubicBezTo>
                  <a:cubicBezTo>
                    <a:pt x="44731" y="17818"/>
                    <a:pt x="42431" y="19300"/>
                    <a:pt x="40041" y="20450"/>
                  </a:cubicBezTo>
                  <a:cubicBezTo>
                    <a:pt x="34852" y="22972"/>
                    <a:pt x="28677" y="24720"/>
                    <a:pt x="22668" y="24720"/>
                  </a:cubicBezTo>
                  <a:cubicBezTo>
                    <a:pt x="17286" y="24720"/>
                    <a:pt x="12037" y="23318"/>
                    <a:pt x="7748" y="19815"/>
                  </a:cubicBezTo>
                  <a:cubicBezTo>
                    <a:pt x="2966" y="15941"/>
                    <a:pt x="484" y="9676"/>
                    <a:pt x="1877" y="3594"/>
                  </a:cubicBezTo>
                  <a:cubicBezTo>
                    <a:pt x="2421" y="3138"/>
                    <a:pt x="3058" y="2775"/>
                    <a:pt x="3724" y="2504"/>
                  </a:cubicBezTo>
                  <a:cubicBezTo>
                    <a:pt x="3905" y="7133"/>
                    <a:pt x="4450" y="12189"/>
                    <a:pt x="7445" y="15910"/>
                  </a:cubicBezTo>
                  <a:cubicBezTo>
                    <a:pt x="9987" y="19118"/>
                    <a:pt x="14345" y="20965"/>
                    <a:pt x="18251" y="21842"/>
                  </a:cubicBezTo>
                  <a:cubicBezTo>
                    <a:pt x="19640" y="22155"/>
                    <a:pt x="21058" y="22292"/>
                    <a:pt x="22483" y="22292"/>
                  </a:cubicBezTo>
                  <a:cubicBezTo>
                    <a:pt x="25185" y="22292"/>
                    <a:pt x="27911" y="21800"/>
                    <a:pt x="30507" y="21086"/>
                  </a:cubicBezTo>
                  <a:cubicBezTo>
                    <a:pt x="34654" y="19936"/>
                    <a:pt x="38738" y="17665"/>
                    <a:pt x="42068" y="14942"/>
                  </a:cubicBezTo>
                  <a:cubicBezTo>
                    <a:pt x="44157" y="13218"/>
                    <a:pt x="45699" y="11249"/>
                    <a:pt x="47062" y="8920"/>
                  </a:cubicBezTo>
                  <a:cubicBezTo>
                    <a:pt x="48484" y="6468"/>
                    <a:pt x="49786" y="4046"/>
                    <a:pt x="51752" y="2020"/>
                  </a:cubicBezTo>
                  <a:cubicBezTo>
                    <a:pt x="52357" y="1959"/>
                    <a:pt x="52934" y="1899"/>
                    <a:pt x="53539" y="1867"/>
                  </a:cubicBezTo>
                  <a:cubicBezTo>
                    <a:pt x="54465" y="1828"/>
                    <a:pt x="55522" y="1725"/>
                    <a:pt x="56564" y="1725"/>
                  </a:cubicBezTo>
                  <a:close/>
                  <a:moveTo>
                    <a:pt x="32027" y="0"/>
                  </a:moveTo>
                  <a:cubicBezTo>
                    <a:pt x="31931" y="0"/>
                    <a:pt x="31830" y="49"/>
                    <a:pt x="31749" y="173"/>
                  </a:cubicBezTo>
                  <a:cubicBezTo>
                    <a:pt x="30870" y="1444"/>
                    <a:pt x="30356" y="2988"/>
                    <a:pt x="29659" y="4381"/>
                  </a:cubicBezTo>
                  <a:cubicBezTo>
                    <a:pt x="29296" y="5107"/>
                    <a:pt x="28904" y="5983"/>
                    <a:pt x="28328" y="6560"/>
                  </a:cubicBezTo>
                  <a:cubicBezTo>
                    <a:pt x="27662" y="7254"/>
                    <a:pt x="26846" y="7194"/>
                    <a:pt x="26059" y="7589"/>
                  </a:cubicBezTo>
                  <a:cubicBezTo>
                    <a:pt x="25328" y="7927"/>
                    <a:pt x="25114" y="8447"/>
                    <a:pt x="24254" y="8447"/>
                  </a:cubicBezTo>
                  <a:cubicBezTo>
                    <a:pt x="24116" y="8447"/>
                    <a:pt x="23963" y="8434"/>
                    <a:pt x="23788" y="8404"/>
                  </a:cubicBezTo>
                  <a:cubicBezTo>
                    <a:pt x="22972" y="8283"/>
                    <a:pt x="22093" y="7710"/>
                    <a:pt x="21488" y="7133"/>
                  </a:cubicBezTo>
                  <a:cubicBezTo>
                    <a:pt x="20551" y="6257"/>
                    <a:pt x="20035" y="5015"/>
                    <a:pt x="19401" y="3896"/>
                  </a:cubicBezTo>
                  <a:cubicBezTo>
                    <a:pt x="19545" y="3692"/>
                    <a:pt x="19357" y="3350"/>
                    <a:pt x="19047" y="3350"/>
                  </a:cubicBezTo>
                  <a:cubicBezTo>
                    <a:pt x="19033" y="3350"/>
                    <a:pt x="19020" y="3350"/>
                    <a:pt x="19006" y="3352"/>
                  </a:cubicBezTo>
                  <a:cubicBezTo>
                    <a:pt x="18046" y="3497"/>
                    <a:pt x="17107" y="3587"/>
                    <a:pt x="16173" y="3587"/>
                  </a:cubicBezTo>
                  <a:cubicBezTo>
                    <a:pt x="15163" y="3587"/>
                    <a:pt x="14157" y="3482"/>
                    <a:pt x="13135" y="3230"/>
                  </a:cubicBezTo>
                  <a:cubicBezTo>
                    <a:pt x="11561" y="2807"/>
                    <a:pt x="10108" y="1988"/>
                    <a:pt x="8506" y="1625"/>
                  </a:cubicBezTo>
                  <a:cubicBezTo>
                    <a:pt x="7900" y="1485"/>
                    <a:pt x="7294" y="1417"/>
                    <a:pt x="6696" y="1417"/>
                  </a:cubicBezTo>
                  <a:cubicBezTo>
                    <a:pt x="4843" y="1417"/>
                    <a:pt x="3062" y="2070"/>
                    <a:pt x="1574" y="3260"/>
                  </a:cubicBezTo>
                  <a:cubicBezTo>
                    <a:pt x="1484" y="3260"/>
                    <a:pt x="1392" y="3320"/>
                    <a:pt x="1363" y="3441"/>
                  </a:cubicBezTo>
                  <a:cubicBezTo>
                    <a:pt x="0" y="8223"/>
                    <a:pt x="1332" y="13368"/>
                    <a:pt x="4298" y="17273"/>
                  </a:cubicBezTo>
                  <a:cubicBezTo>
                    <a:pt x="7537" y="21510"/>
                    <a:pt x="12561" y="24052"/>
                    <a:pt x="17735" y="24989"/>
                  </a:cubicBezTo>
                  <a:cubicBezTo>
                    <a:pt x="19364" y="25276"/>
                    <a:pt x="21004" y="25408"/>
                    <a:pt x="22643" y="25408"/>
                  </a:cubicBezTo>
                  <a:cubicBezTo>
                    <a:pt x="26885" y="25408"/>
                    <a:pt x="31122" y="24527"/>
                    <a:pt x="35138" y="23173"/>
                  </a:cubicBezTo>
                  <a:cubicBezTo>
                    <a:pt x="40283" y="21450"/>
                    <a:pt x="45215" y="18968"/>
                    <a:pt x="48605" y="14639"/>
                  </a:cubicBezTo>
                  <a:cubicBezTo>
                    <a:pt x="52055" y="10281"/>
                    <a:pt x="54205" y="4804"/>
                    <a:pt x="59289" y="2080"/>
                  </a:cubicBezTo>
                  <a:cubicBezTo>
                    <a:pt x="59350" y="2049"/>
                    <a:pt x="59410" y="2020"/>
                    <a:pt x="59471" y="1959"/>
                  </a:cubicBezTo>
                  <a:cubicBezTo>
                    <a:pt x="59592" y="1838"/>
                    <a:pt x="59592" y="1657"/>
                    <a:pt x="59500" y="1536"/>
                  </a:cubicBezTo>
                  <a:cubicBezTo>
                    <a:pt x="59439" y="1475"/>
                    <a:pt x="59379" y="1415"/>
                    <a:pt x="59289" y="1354"/>
                  </a:cubicBezTo>
                  <a:cubicBezTo>
                    <a:pt x="58581" y="1088"/>
                    <a:pt x="57750" y="1017"/>
                    <a:pt x="56905" y="1017"/>
                  </a:cubicBezTo>
                  <a:cubicBezTo>
                    <a:pt x="56018" y="1017"/>
                    <a:pt x="55116" y="1096"/>
                    <a:pt x="54326" y="1112"/>
                  </a:cubicBezTo>
                  <a:cubicBezTo>
                    <a:pt x="52268" y="1173"/>
                    <a:pt x="50299" y="1323"/>
                    <a:pt x="48241" y="1657"/>
                  </a:cubicBezTo>
                  <a:cubicBezTo>
                    <a:pt x="47678" y="1757"/>
                    <a:pt x="47140" y="1785"/>
                    <a:pt x="46609" y="1785"/>
                  </a:cubicBezTo>
                  <a:cubicBezTo>
                    <a:pt x="45958" y="1785"/>
                    <a:pt x="45316" y="1743"/>
                    <a:pt x="44649" y="1743"/>
                  </a:cubicBezTo>
                  <a:cubicBezTo>
                    <a:pt x="44546" y="1743"/>
                    <a:pt x="44443" y="1744"/>
                    <a:pt x="44339" y="1746"/>
                  </a:cubicBezTo>
                  <a:cubicBezTo>
                    <a:pt x="43458" y="1794"/>
                    <a:pt x="42542" y="1935"/>
                    <a:pt x="41647" y="1935"/>
                  </a:cubicBezTo>
                  <a:cubicBezTo>
                    <a:pt x="41402" y="1935"/>
                    <a:pt x="41158" y="1925"/>
                    <a:pt x="40917" y="1899"/>
                  </a:cubicBezTo>
                  <a:cubicBezTo>
                    <a:pt x="39436" y="1746"/>
                    <a:pt x="37983" y="1383"/>
                    <a:pt x="36499" y="1020"/>
                  </a:cubicBezTo>
                  <a:cubicBezTo>
                    <a:pt x="36454" y="976"/>
                    <a:pt x="36394" y="948"/>
                    <a:pt x="36329" y="948"/>
                  </a:cubicBezTo>
                  <a:cubicBezTo>
                    <a:pt x="36306" y="948"/>
                    <a:pt x="36281" y="952"/>
                    <a:pt x="36257" y="959"/>
                  </a:cubicBezTo>
                  <a:cubicBezTo>
                    <a:pt x="34957" y="628"/>
                    <a:pt x="33654" y="325"/>
                    <a:pt x="32322" y="173"/>
                  </a:cubicBezTo>
                  <a:cubicBezTo>
                    <a:pt x="32256" y="73"/>
                    <a:pt x="32144" y="0"/>
                    <a:pt x="32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15"/>
          <p:cNvGrpSpPr/>
          <p:nvPr/>
        </p:nvGrpSpPr>
        <p:grpSpPr>
          <a:xfrm rot="10800000" flipH="1">
            <a:off x="2273189" y="4568830"/>
            <a:ext cx="1257089" cy="699193"/>
            <a:chOff x="1197325" y="311525"/>
            <a:chExt cx="1307425" cy="822000"/>
          </a:xfrm>
        </p:grpSpPr>
        <p:sp>
          <p:nvSpPr>
            <p:cNvPr id="2132" name="Google Shape;2132;p15"/>
            <p:cNvSpPr/>
            <p:nvPr/>
          </p:nvSpPr>
          <p:spPr>
            <a:xfrm>
              <a:off x="1386475" y="336475"/>
              <a:ext cx="777825" cy="519225"/>
            </a:xfrm>
            <a:custGeom>
              <a:avLst/>
              <a:gdLst/>
              <a:ahLst/>
              <a:cxnLst/>
              <a:rect l="l" t="t" r="r" b="b"/>
              <a:pathLst>
                <a:path w="31113" h="20769" extrusionOk="0">
                  <a:moveTo>
                    <a:pt x="29538" y="0"/>
                  </a:moveTo>
                  <a:cubicBezTo>
                    <a:pt x="28449" y="121"/>
                    <a:pt x="27359" y="334"/>
                    <a:pt x="26270" y="545"/>
                  </a:cubicBezTo>
                  <a:cubicBezTo>
                    <a:pt x="26965" y="1635"/>
                    <a:pt x="26420" y="3269"/>
                    <a:pt x="26088" y="4419"/>
                  </a:cubicBezTo>
                  <a:cubicBezTo>
                    <a:pt x="25786" y="5479"/>
                    <a:pt x="25391" y="6508"/>
                    <a:pt x="25149" y="7566"/>
                  </a:cubicBezTo>
                  <a:cubicBezTo>
                    <a:pt x="24757" y="9140"/>
                    <a:pt x="25059" y="10503"/>
                    <a:pt x="25241" y="12077"/>
                  </a:cubicBezTo>
                  <a:cubicBezTo>
                    <a:pt x="25386" y="13342"/>
                    <a:pt x="25001" y="13796"/>
                    <a:pt x="24410" y="13796"/>
                  </a:cubicBezTo>
                  <a:cubicBezTo>
                    <a:pt x="23770" y="13796"/>
                    <a:pt x="22891" y="13265"/>
                    <a:pt x="22183" y="12651"/>
                  </a:cubicBezTo>
                  <a:cubicBezTo>
                    <a:pt x="21820" y="12348"/>
                    <a:pt x="21488" y="11956"/>
                    <a:pt x="21125" y="11622"/>
                  </a:cubicBezTo>
                  <a:cubicBezTo>
                    <a:pt x="20096" y="10685"/>
                    <a:pt x="18672" y="10351"/>
                    <a:pt x="17341" y="9988"/>
                  </a:cubicBezTo>
                  <a:cubicBezTo>
                    <a:pt x="16069" y="9624"/>
                    <a:pt x="14798" y="9293"/>
                    <a:pt x="13467" y="9172"/>
                  </a:cubicBezTo>
                  <a:cubicBezTo>
                    <a:pt x="12288" y="9080"/>
                    <a:pt x="11106" y="9080"/>
                    <a:pt x="9927" y="8808"/>
                  </a:cubicBezTo>
                  <a:cubicBezTo>
                    <a:pt x="6506" y="8022"/>
                    <a:pt x="4206" y="5600"/>
                    <a:pt x="3390" y="2240"/>
                  </a:cubicBezTo>
                  <a:cubicBezTo>
                    <a:pt x="2269" y="2361"/>
                    <a:pt x="1119" y="2453"/>
                    <a:pt x="0" y="2514"/>
                  </a:cubicBezTo>
                  <a:cubicBezTo>
                    <a:pt x="364" y="4632"/>
                    <a:pt x="756" y="6840"/>
                    <a:pt x="1937" y="8627"/>
                  </a:cubicBezTo>
                  <a:cubicBezTo>
                    <a:pt x="3601" y="11198"/>
                    <a:pt x="6477" y="11924"/>
                    <a:pt x="9382" y="12046"/>
                  </a:cubicBezTo>
                  <a:cubicBezTo>
                    <a:pt x="11832" y="12138"/>
                    <a:pt x="14285" y="11985"/>
                    <a:pt x="16706" y="12590"/>
                  </a:cubicBezTo>
                  <a:cubicBezTo>
                    <a:pt x="18793" y="13135"/>
                    <a:pt x="20762" y="14135"/>
                    <a:pt x="22456" y="15496"/>
                  </a:cubicBezTo>
                  <a:cubicBezTo>
                    <a:pt x="23364" y="16253"/>
                    <a:pt x="24212" y="17130"/>
                    <a:pt x="24938" y="18098"/>
                  </a:cubicBezTo>
                  <a:cubicBezTo>
                    <a:pt x="25534" y="18888"/>
                    <a:pt x="26414" y="20768"/>
                    <a:pt x="27591" y="20768"/>
                  </a:cubicBezTo>
                  <a:cubicBezTo>
                    <a:pt x="27906" y="20768"/>
                    <a:pt x="28242" y="20634"/>
                    <a:pt x="28599" y="20309"/>
                  </a:cubicBezTo>
                  <a:cubicBezTo>
                    <a:pt x="30688" y="18433"/>
                    <a:pt x="26965" y="14801"/>
                    <a:pt x="27238" y="12469"/>
                  </a:cubicBezTo>
                  <a:cubicBezTo>
                    <a:pt x="27359" y="11561"/>
                    <a:pt x="27873" y="10835"/>
                    <a:pt x="28478" y="10109"/>
                  </a:cubicBezTo>
                  <a:cubicBezTo>
                    <a:pt x="29325" y="9080"/>
                    <a:pt x="30023" y="8203"/>
                    <a:pt x="30415" y="6901"/>
                  </a:cubicBezTo>
                  <a:cubicBezTo>
                    <a:pt x="31112" y="4601"/>
                    <a:pt x="30838" y="1998"/>
                    <a:pt x="29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1574100" y="370550"/>
              <a:ext cx="351100" cy="144775"/>
            </a:xfrm>
            <a:custGeom>
              <a:avLst/>
              <a:gdLst/>
              <a:ahLst/>
              <a:cxnLst/>
              <a:rect l="l" t="t" r="r" b="b"/>
              <a:pathLst>
                <a:path w="14044" h="5791" extrusionOk="0">
                  <a:moveTo>
                    <a:pt x="13620" y="0"/>
                  </a:moveTo>
                  <a:lnTo>
                    <a:pt x="13620" y="0"/>
                  </a:lnTo>
                  <a:cubicBezTo>
                    <a:pt x="12591" y="90"/>
                    <a:pt x="11562" y="182"/>
                    <a:pt x="10533" y="211"/>
                  </a:cubicBezTo>
                  <a:cubicBezTo>
                    <a:pt x="7022" y="332"/>
                    <a:pt x="3512" y="272"/>
                    <a:pt x="1" y="485"/>
                  </a:cubicBezTo>
                  <a:cubicBezTo>
                    <a:pt x="696" y="1695"/>
                    <a:pt x="1483" y="2632"/>
                    <a:pt x="2967" y="2966"/>
                  </a:cubicBezTo>
                  <a:cubicBezTo>
                    <a:pt x="4570" y="3330"/>
                    <a:pt x="6143" y="3116"/>
                    <a:pt x="7717" y="3693"/>
                  </a:cubicBezTo>
                  <a:cubicBezTo>
                    <a:pt x="8443" y="3964"/>
                    <a:pt x="9109" y="4298"/>
                    <a:pt x="9775" y="4661"/>
                  </a:cubicBezTo>
                  <a:cubicBezTo>
                    <a:pt x="10419" y="5031"/>
                    <a:pt x="11377" y="5791"/>
                    <a:pt x="12212" y="5791"/>
                  </a:cubicBezTo>
                  <a:cubicBezTo>
                    <a:pt x="12672" y="5791"/>
                    <a:pt x="13095" y="5559"/>
                    <a:pt x="13407" y="4903"/>
                  </a:cubicBezTo>
                  <a:cubicBezTo>
                    <a:pt x="14044" y="3572"/>
                    <a:pt x="13588" y="1482"/>
                    <a:pt x="1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1481025" y="353125"/>
              <a:ext cx="564450" cy="310275"/>
            </a:xfrm>
            <a:custGeom>
              <a:avLst/>
              <a:gdLst/>
              <a:ahLst/>
              <a:cxnLst/>
              <a:rect l="l" t="t" r="r" b="b"/>
              <a:pathLst>
                <a:path w="22578" h="12411" extrusionOk="0">
                  <a:moveTo>
                    <a:pt x="21822" y="0"/>
                  </a:moveTo>
                  <a:cubicBezTo>
                    <a:pt x="21185" y="153"/>
                    <a:pt x="20580" y="242"/>
                    <a:pt x="19946" y="363"/>
                  </a:cubicBezTo>
                  <a:cubicBezTo>
                    <a:pt x="19309" y="455"/>
                    <a:pt x="18674" y="545"/>
                    <a:pt x="18038" y="605"/>
                  </a:cubicBezTo>
                  <a:cubicBezTo>
                    <a:pt x="18219" y="2271"/>
                    <a:pt x="18582" y="5116"/>
                    <a:pt x="17493" y="6537"/>
                  </a:cubicBezTo>
                  <a:cubicBezTo>
                    <a:pt x="17104" y="7060"/>
                    <a:pt x="16649" y="7253"/>
                    <a:pt x="16169" y="7253"/>
                  </a:cubicBezTo>
                  <a:cubicBezTo>
                    <a:pt x="15231" y="7253"/>
                    <a:pt x="14199" y="6514"/>
                    <a:pt x="13377" y="6053"/>
                  </a:cubicBezTo>
                  <a:cubicBezTo>
                    <a:pt x="12077" y="5327"/>
                    <a:pt x="10745" y="4661"/>
                    <a:pt x="9232" y="4479"/>
                  </a:cubicBezTo>
                  <a:cubicBezTo>
                    <a:pt x="8142" y="4358"/>
                    <a:pt x="7021" y="4419"/>
                    <a:pt x="5963" y="4056"/>
                  </a:cubicBezTo>
                  <a:cubicBezTo>
                    <a:pt x="4571" y="3571"/>
                    <a:pt x="3845" y="2482"/>
                    <a:pt x="3240" y="1211"/>
                  </a:cubicBezTo>
                  <a:cubicBezTo>
                    <a:pt x="2724" y="1242"/>
                    <a:pt x="2211" y="1303"/>
                    <a:pt x="1695" y="1363"/>
                  </a:cubicBezTo>
                  <a:cubicBezTo>
                    <a:pt x="1150" y="1424"/>
                    <a:pt x="576" y="1484"/>
                    <a:pt x="0" y="1545"/>
                  </a:cubicBezTo>
                  <a:cubicBezTo>
                    <a:pt x="1090" y="5056"/>
                    <a:pt x="3845" y="7356"/>
                    <a:pt x="7566" y="7719"/>
                  </a:cubicBezTo>
                  <a:cubicBezTo>
                    <a:pt x="10774" y="8021"/>
                    <a:pt x="14740" y="8082"/>
                    <a:pt x="17464" y="10108"/>
                  </a:cubicBezTo>
                  <a:cubicBezTo>
                    <a:pt x="18190" y="10653"/>
                    <a:pt x="18735" y="11380"/>
                    <a:pt x="19461" y="11895"/>
                  </a:cubicBezTo>
                  <a:cubicBezTo>
                    <a:pt x="19720" y="12075"/>
                    <a:pt x="20111" y="12411"/>
                    <a:pt x="20446" y="12411"/>
                  </a:cubicBezTo>
                  <a:cubicBezTo>
                    <a:pt x="20503" y="12411"/>
                    <a:pt x="20559" y="12401"/>
                    <a:pt x="20611" y="12379"/>
                  </a:cubicBezTo>
                  <a:cubicBezTo>
                    <a:pt x="21064" y="12227"/>
                    <a:pt x="20519" y="10532"/>
                    <a:pt x="20459" y="10108"/>
                  </a:cubicBezTo>
                  <a:cubicBezTo>
                    <a:pt x="20277" y="8172"/>
                    <a:pt x="20701" y="6690"/>
                    <a:pt x="21246" y="4874"/>
                  </a:cubicBezTo>
                  <a:cubicBezTo>
                    <a:pt x="21701" y="3421"/>
                    <a:pt x="22577" y="1453"/>
                    <a:pt x="2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1309300" y="326675"/>
              <a:ext cx="1048675" cy="676050"/>
            </a:xfrm>
            <a:custGeom>
              <a:avLst/>
              <a:gdLst/>
              <a:ahLst/>
              <a:cxnLst/>
              <a:rect l="l" t="t" r="r" b="b"/>
              <a:pathLst>
                <a:path w="41947" h="27042" extrusionOk="0">
                  <a:moveTo>
                    <a:pt x="39191" y="0"/>
                  </a:moveTo>
                  <a:cubicBezTo>
                    <a:pt x="37286" y="61"/>
                    <a:pt x="35318" y="150"/>
                    <a:pt x="33441" y="303"/>
                  </a:cubicBezTo>
                  <a:cubicBezTo>
                    <a:pt x="34381" y="1966"/>
                    <a:pt x="34683" y="3903"/>
                    <a:pt x="34470" y="5811"/>
                  </a:cubicBezTo>
                  <a:cubicBezTo>
                    <a:pt x="34199" y="7898"/>
                    <a:pt x="33291" y="9382"/>
                    <a:pt x="31989" y="10924"/>
                  </a:cubicBezTo>
                  <a:cubicBezTo>
                    <a:pt x="29507" y="13861"/>
                    <a:pt x="32775" y="15948"/>
                    <a:pt x="33018" y="18885"/>
                  </a:cubicBezTo>
                  <a:cubicBezTo>
                    <a:pt x="33110" y="20246"/>
                    <a:pt x="32291" y="21851"/>
                    <a:pt x="30809" y="21911"/>
                  </a:cubicBezTo>
                  <a:cubicBezTo>
                    <a:pt x="30774" y="21913"/>
                    <a:pt x="30739" y="21914"/>
                    <a:pt x="30704" y="21914"/>
                  </a:cubicBezTo>
                  <a:cubicBezTo>
                    <a:pt x="28959" y="21914"/>
                    <a:pt x="28097" y="19739"/>
                    <a:pt x="27207" y="18611"/>
                  </a:cubicBezTo>
                  <a:cubicBezTo>
                    <a:pt x="25604" y="16614"/>
                    <a:pt x="23485" y="15072"/>
                    <a:pt x="21093" y="14164"/>
                  </a:cubicBezTo>
                  <a:cubicBezTo>
                    <a:pt x="16614" y="12408"/>
                    <a:pt x="11380" y="14253"/>
                    <a:pt x="7143" y="11893"/>
                  </a:cubicBezTo>
                  <a:cubicBezTo>
                    <a:pt x="3843" y="10048"/>
                    <a:pt x="3116" y="6385"/>
                    <a:pt x="2664" y="2935"/>
                  </a:cubicBezTo>
                  <a:cubicBezTo>
                    <a:pt x="2254" y="2950"/>
                    <a:pt x="1838" y="2958"/>
                    <a:pt x="1422" y="2958"/>
                  </a:cubicBezTo>
                  <a:cubicBezTo>
                    <a:pt x="1006" y="2958"/>
                    <a:pt x="590" y="2950"/>
                    <a:pt x="182" y="2935"/>
                  </a:cubicBezTo>
                  <a:lnTo>
                    <a:pt x="182" y="2935"/>
                  </a:lnTo>
                  <a:cubicBezTo>
                    <a:pt x="272" y="6174"/>
                    <a:pt x="0" y="9169"/>
                    <a:pt x="1724" y="12074"/>
                  </a:cubicBezTo>
                  <a:cubicBezTo>
                    <a:pt x="3601" y="15193"/>
                    <a:pt x="6598" y="16311"/>
                    <a:pt x="10109" y="16343"/>
                  </a:cubicBezTo>
                  <a:cubicBezTo>
                    <a:pt x="10228" y="16344"/>
                    <a:pt x="10347" y="16345"/>
                    <a:pt x="10466" y="16345"/>
                  </a:cubicBezTo>
                  <a:cubicBezTo>
                    <a:pt x="11757" y="16345"/>
                    <a:pt x="13047" y="16271"/>
                    <a:pt x="14333" y="16271"/>
                  </a:cubicBezTo>
                  <a:cubicBezTo>
                    <a:pt x="15431" y="16271"/>
                    <a:pt x="16526" y="16325"/>
                    <a:pt x="17614" y="16524"/>
                  </a:cubicBezTo>
                  <a:cubicBezTo>
                    <a:pt x="19975" y="16948"/>
                    <a:pt x="22243" y="17946"/>
                    <a:pt x="24151" y="19369"/>
                  </a:cubicBezTo>
                  <a:cubicBezTo>
                    <a:pt x="26088" y="20822"/>
                    <a:pt x="27359" y="22759"/>
                    <a:pt x="28933" y="24543"/>
                  </a:cubicBezTo>
                  <a:cubicBezTo>
                    <a:pt x="30028" y="25747"/>
                    <a:pt x="31826" y="27041"/>
                    <a:pt x="33567" y="27041"/>
                  </a:cubicBezTo>
                  <a:cubicBezTo>
                    <a:pt x="34278" y="27041"/>
                    <a:pt x="34980" y="26825"/>
                    <a:pt x="35620" y="26299"/>
                  </a:cubicBezTo>
                  <a:cubicBezTo>
                    <a:pt x="38223" y="24212"/>
                    <a:pt x="35168" y="20367"/>
                    <a:pt x="34773" y="17946"/>
                  </a:cubicBezTo>
                  <a:cubicBezTo>
                    <a:pt x="34470" y="16130"/>
                    <a:pt x="35136" y="14527"/>
                    <a:pt x="36226" y="13103"/>
                  </a:cubicBezTo>
                  <a:cubicBezTo>
                    <a:pt x="37497" y="11469"/>
                    <a:pt x="39191" y="10137"/>
                    <a:pt x="40281" y="8382"/>
                  </a:cubicBezTo>
                  <a:cubicBezTo>
                    <a:pt x="41947" y="5629"/>
                    <a:pt x="41007" y="2724"/>
                    <a:pt x="39857" y="29"/>
                  </a:cubicBezTo>
                  <a:cubicBezTo>
                    <a:pt x="39647" y="0"/>
                    <a:pt x="39405" y="0"/>
                    <a:pt x="39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1226075" y="328900"/>
              <a:ext cx="1278675" cy="787050"/>
            </a:xfrm>
            <a:custGeom>
              <a:avLst/>
              <a:gdLst/>
              <a:ahLst/>
              <a:cxnLst/>
              <a:rect l="l" t="t" r="r" b="b"/>
              <a:pathLst>
                <a:path w="51147" h="31482" extrusionOk="0">
                  <a:moveTo>
                    <a:pt x="43852" y="1"/>
                  </a:moveTo>
                  <a:cubicBezTo>
                    <a:pt x="44942" y="2603"/>
                    <a:pt x="45910" y="5509"/>
                    <a:pt x="44518" y="8204"/>
                  </a:cubicBezTo>
                  <a:cubicBezTo>
                    <a:pt x="43368" y="10472"/>
                    <a:pt x="41128" y="11956"/>
                    <a:pt x="39768" y="14104"/>
                  </a:cubicBezTo>
                  <a:cubicBezTo>
                    <a:pt x="38828" y="15557"/>
                    <a:pt x="38618" y="17070"/>
                    <a:pt x="39191" y="18736"/>
                  </a:cubicBezTo>
                  <a:cubicBezTo>
                    <a:pt x="39676" y="20188"/>
                    <a:pt x="40462" y="21488"/>
                    <a:pt x="40736" y="23002"/>
                  </a:cubicBezTo>
                  <a:cubicBezTo>
                    <a:pt x="41068" y="25060"/>
                    <a:pt x="40220" y="27028"/>
                    <a:pt x="38133" y="27602"/>
                  </a:cubicBezTo>
                  <a:cubicBezTo>
                    <a:pt x="37727" y="27705"/>
                    <a:pt x="37318" y="27753"/>
                    <a:pt x="36912" y="27753"/>
                  </a:cubicBezTo>
                  <a:cubicBezTo>
                    <a:pt x="35412" y="27753"/>
                    <a:pt x="33956" y="27096"/>
                    <a:pt x="32836" y="26120"/>
                  </a:cubicBezTo>
                  <a:cubicBezTo>
                    <a:pt x="30475" y="24123"/>
                    <a:pt x="29115" y="21338"/>
                    <a:pt x="26541" y="19522"/>
                  </a:cubicBezTo>
                  <a:cubicBezTo>
                    <a:pt x="23781" y="17623"/>
                    <a:pt x="20670" y="16887"/>
                    <a:pt x="17383" y="16887"/>
                  </a:cubicBezTo>
                  <a:cubicBezTo>
                    <a:pt x="17319" y="16887"/>
                    <a:pt x="17255" y="16888"/>
                    <a:pt x="17190" y="16888"/>
                  </a:cubicBezTo>
                  <a:cubicBezTo>
                    <a:pt x="16019" y="16901"/>
                    <a:pt x="14816" y="16973"/>
                    <a:pt x="13617" y="16973"/>
                  </a:cubicBezTo>
                  <a:cubicBezTo>
                    <a:pt x="11965" y="16973"/>
                    <a:pt x="10320" y="16837"/>
                    <a:pt x="8777" y="16222"/>
                  </a:cubicBezTo>
                  <a:cubicBezTo>
                    <a:pt x="6385" y="15254"/>
                    <a:pt x="4722" y="13256"/>
                    <a:pt x="3722" y="10927"/>
                  </a:cubicBezTo>
                  <a:cubicBezTo>
                    <a:pt x="2572" y="8204"/>
                    <a:pt x="3027" y="5661"/>
                    <a:pt x="3056" y="2817"/>
                  </a:cubicBezTo>
                  <a:cubicBezTo>
                    <a:pt x="2240" y="2785"/>
                    <a:pt x="1392" y="2664"/>
                    <a:pt x="574" y="2514"/>
                  </a:cubicBezTo>
                  <a:lnTo>
                    <a:pt x="574" y="2514"/>
                  </a:lnTo>
                  <a:cubicBezTo>
                    <a:pt x="271" y="6085"/>
                    <a:pt x="0" y="9685"/>
                    <a:pt x="969" y="13196"/>
                  </a:cubicBezTo>
                  <a:cubicBezTo>
                    <a:pt x="2058" y="17222"/>
                    <a:pt x="5024" y="19430"/>
                    <a:pt x="9109" y="19825"/>
                  </a:cubicBezTo>
                  <a:cubicBezTo>
                    <a:pt x="9862" y="19900"/>
                    <a:pt x="10634" y="19924"/>
                    <a:pt x="11417" y="19924"/>
                  </a:cubicBezTo>
                  <a:cubicBezTo>
                    <a:pt x="12959" y="19924"/>
                    <a:pt x="14544" y="19828"/>
                    <a:pt x="16106" y="19828"/>
                  </a:cubicBezTo>
                  <a:cubicBezTo>
                    <a:pt x="19202" y="19828"/>
                    <a:pt x="22211" y="20206"/>
                    <a:pt x="24635" y="22457"/>
                  </a:cubicBezTo>
                  <a:cubicBezTo>
                    <a:pt x="26601" y="24304"/>
                    <a:pt x="27722" y="26846"/>
                    <a:pt x="29567" y="28783"/>
                  </a:cubicBezTo>
                  <a:cubicBezTo>
                    <a:pt x="31302" y="30608"/>
                    <a:pt x="33618" y="31482"/>
                    <a:pt x="36018" y="31482"/>
                  </a:cubicBezTo>
                  <a:cubicBezTo>
                    <a:pt x="36761" y="31482"/>
                    <a:pt x="37511" y="31398"/>
                    <a:pt x="38254" y="31233"/>
                  </a:cubicBezTo>
                  <a:cubicBezTo>
                    <a:pt x="41462" y="30539"/>
                    <a:pt x="45094" y="28239"/>
                    <a:pt x="44276" y="24454"/>
                  </a:cubicBezTo>
                  <a:cubicBezTo>
                    <a:pt x="43731" y="21944"/>
                    <a:pt x="42218" y="19733"/>
                    <a:pt x="42915" y="17041"/>
                  </a:cubicBezTo>
                  <a:cubicBezTo>
                    <a:pt x="43581" y="14407"/>
                    <a:pt x="45639" y="12501"/>
                    <a:pt x="47302" y="10472"/>
                  </a:cubicBezTo>
                  <a:cubicBezTo>
                    <a:pt x="49210" y="8143"/>
                    <a:pt x="51147" y="4238"/>
                    <a:pt x="48181" y="1848"/>
                  </a:cubicBezTo>
                  <a:lnTo>
                    <a:pt x="48121" y="1788"/>
                  </a:lnTo>
                  <a:cubicBezTo>
                    <a:pt x="46849" y="940"/>
                    <a:pt x="45397" y="243"/>
                    <a:pt x="43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1197325" y="311525"/>
              <a:ext cx="1307425" cy="822000"/>
            </a:xfrm>
            <a:custGeom>
              <a:avLst/>
              <a:gdLst/>
              <a:ahLst/>
              <a:cxnLst/>
              <a:rect l="l" t="t" r="r" b="b"/>
              <a:pathLst>
                <a:path w="52297" h="32880" extrusionOk="0">
                  <a:moveTo>
                    <a:pt x="28691" y="2361"/>
                  </a:moveTo>
                  <a:cubicBezTo>
                    <a:pt x="28659" y="3843"/>
                    <a:pt x="29115" y="5933"/>
                    <a:pt x="28478" y="7264"/>
                  </a:cubicBezTo>
                  <a:cubicBezTo>
                    <a:pt x="28166" y="7920"/>
                    <a:pt x="27743" y="8152"/>
                    <a:pt x="27283" y="8152"/>
                  </a:cubicBezTo>
                  <a:cubicBezTo>
                    <a:pt x="26448" y="8152"/>
                    <a:pt x="25490" y="7392"/>
                    <a:pt x="24846" y="7022"/>
                  </a:cubicBezTo>
                  <a:cubicBezTo>
                    <a:pt x="24180" y="6659"/>
                    <a:pt x="23514" y="6325"/>
                    <a:pt x="22788" y="6054"/>
                  </a:cubicBezTo>
                  <a:cubicBezTo>
                    <a:pt x="21214" y="5477"/>
                    <a:pt x="19641" y="5691"/>
                    <a:pt x="18038" y="5327"/>
                  </a:cubicBezTo>
                  <a:cubicBezTo>
                    <a:pt x="16554" y="4993"/>
                    <a:pt x="15767" y="4056"/>
                    <a:pt x="15072" y="2846"/>
                  </a:cubicBezTo>
                  <a:cubicBezTo>
                    <a:pt x="18583" y="2633"/>
                    <a:pt x="22093" y="2693"/>
                    <a:pt x="25604" y="2572"/>
                  </a:cubicBezTo>
                  <a:cubicBezTo>
                    <a:pt x="26633" y="2543"/>
                    <a:pt x="27662" y="2451"/>
                    <a:pt x="28691" y="2361"/>
                  </a:cubicBezTo>
                  <a:close/>
                  <a:moveTo>
                    <a:pt x="33170" y="1664"/>
                  </a:moveTo>
                  <a:lnTo>
                    <a:pt x="33170" y="1664"/>
                  </a:lnTo>
                  <a:cubicBezTo>
                    <a:pt x="33925" y="3117"/>
                    <a:pt x="33049" y="5085"/>
                    <a:pt x="32594" y="6538"/>
                  </a:cubicBezTo>
                  <a:cubicBezTo>
                    <a:pt x="32049" y="8354"/>
                    <a:pt x="31625" y="9836"/>
                    <a:pt x="31807" y="11772"/>
                  </a:cubicBezTo>
                  <a:cubicBezTo>
                    <a:pt x="31867" y="12196"/>
                    <a:pt x="32412" y="13891"/>
                    <a:pt x="31959" y="14043"/>
                  </a:cubicBezTo>
                  <a:cubicBezTo>
                    <a:pt x="31907" y="14065"/>
                    <a:pt x="31851" y="14075"/>
                    <a:pt x="31794" y="14075"/>
                  </a:cubicBezTo>
                  <a:cubicBezTo>
                    <a:pt x="31459" y="14075"/>
                    <a:pt x="31068" y="13739"/>
                    <a:pt x="30809" y="13559"/>
                  </a:cubicBezTo>
                  <a:cubicBezTo>
                    <a:pt x="30083" y="13044"/>
                    <a:pt x="29538" y="12317"/>
                    <a:pt x="28812" y="11772"/>
                  </a:cubicBezTo>
                  <a:cubicBezTo>
                    <a:pt x="26088" y="9746"/>
                    <a:pt x="22122" y="9685"/>
                    <a:pt x="18914" y="9383"/>
                  </a:cubicBezTo>
                  <a:cubicBezTo>
                    <a:pt x="15193" y="9020"/>
                    <a:pt x="12438" y="6720"/>
                    <a:pt x="11348" y="3209"/>
                  </a:cubicBezTo>
                  <a:cubicBezTo>
                    <a:pt x="11924" y="3148"/>
                    <a:pt x="12498" y="3088"/>
                    <a:pt x="13043" y="3027"/>
                  </a:cubicBezTo>
                  <a:cubicBezTo>
                    <a:pt x="13559" y="2967"/>
                    <a:pt x="14072" y="2906"/>
                    <a:pt x="14588" y="2875"/>
                  </a:cubicBezTo>
                  <a:cubicBezTo>
                    <a:pt x="15193" y="4146"/>
                    <a:pt x="15919" y="5235"/>
                    <a:pt x="17311" y="5720"/>
                  </a:cubicBezTo>
                  <a:cubicBezTo>
                    <a:pt x="18369" y="6083"/>
                    <a:pt x="19490" y="6022"/>
                    <a:pt x="20580" y="6143"/>
                  </a:cubicBezTo>
                  <a:cubicBezTo>
                    <a:pt x="22093" y="6325"/>
                    <a:pt x="23425" y="6991"/>
                    <a:pt x="24725" y="7717"/>
                  </a:cubicBezTo>
                  <a:cubicBezTo>
                    <a:pt x="25547" y="8178"/>
                    <a:pt x="26579" y="8917"/>
                    <a:pt x="27517" y="8917"/>
                  </a:cubicBezTo>
                  <a:cubicBezTo>
                    <a:pt x="27997" y="8917"/>
                    <a:pt x="28452" y="8724"/>
                    <a:pt x="28841" y="8201"/>
                  </a:cubicBezTo>
                  <a:cubicBezTo>
                    <a:pt x="29930" y="6780"/>
                    <a:pt x="29567" y="3935"/>
                    <a:pt x="29386" y="2269"/>
                  </a:cubicBezTo>
                  <a:cubicBezTo>
                    <a:pt x="30022" y="2209"/>
                    <a:pt x="30657" y="2119"/>
                    <a:pt x="31294" y="2027"/>
                  </a:cubicBezTo>
                  <a:cubicBezTo>
                    <a:pt x="31928" y="1906"/>
                    <a:pt x="32533" y="1817"/>
                    <a:pt x="33170" y="1664"/>
                  </a:cubicBezTo>
                  <a:close/>
                  <a:moveTo>
                    <a:pt x="37104" y="998"/>
                  </a:moveTo>
                  <a:cubicBezTo>
                    <a:pt x="38404" y="2996"/>
                    <a:pt x="38678" y="5599"/>
                    <a:pt x="37981" y="7899"/>
                  </a:cubicBezTo>
                  <a:cubicBezTo>
                    <a:pt x="37589" y="9201"/>
                    <a:pt x="36891" y="10078"/>
                    <a:pt x="36044" y="11107"/>
                  </a:cubicBezTo>
                  <a:cubicBezTo>
                    <a:pt x="35439" y="11833"/>
                    <a:pt x="34925" y="12559"/>
                    <a:pt x="34804" y="13467"/>
                  </a:cubicBezTo>
                  <a:cubicBezTo>
                    <a:pt x="34531" y="15799"/>
                    <a:pt x="38254" y="19431"/>
                    <a:pt x="36165" y="21307"/>
                  </a:cubicBezTo>
                  <a:cubicBezTo>
                    <a:pt x="35808" y="21632"/>
                    <a:pt x="35472" y="21766"/>
                    <a:pt x="35157" y="21766"/>
                  </a:cubicBezTo>
                  <a:cubicBezTo>
                    <a:pt x="33980" y="21766"/>
                    <a:pt x="33100" y="19886"/>
                    <a:pt x="32504" y="19096"/>
                  </a:cubicBezTo>
                  <a:cubicBezTo>
                    <a:pt x="31778" y="18128"/>
                    <a:pt x="30930" y="17251"/>
                    <a:pt x="30022" y="16494"/>
                  </a:cubicBezTo>
                  <a:cubicBezTo>
                    <a:pt x="28328" y="15133"/>
                    <a:pt x="26359" y="14133"/>
                    <a:pt x="24272" y="13588"/>
                  </a:cubicBezTo>
                  <a:cubicBezTo>
                    <a:pt x="21851" y="12983"/>
                    <a:pt x="19398" y="13136"/>
                    <a:pt x="16948" y="13044"/>
                  </a:cubicBezTo>
                  <a:cubicBezTo>
                    <a:pt x="14043" y="12922"/>
                    <a:pt x="11167" y="12196"/>
                    <a:pt x="9503" y="9625"/>
                  </a:cubicBezTo>
                  <a:cubicBezTo>
                    <a:pt x="8322" y="7838"/>
                    <a:pt x="7930" y="5630"/>
                    <a:pt x="7566" y="3512"/>
                  </a:cubicBezTo>
                  <a:cubicBezTo>
                    <a:pt x="8685" y="3451"/>
                    <a:pt x="9835" y="3359"/>
                    <a:pt x="10956" y="3238"/>
                  </a:cubicBezTo>
                  <a:cubicBezTo>
                    <a:pt x="11772" y="6598"/>
                    <a:pt x="14072" y="9020"/>
                    <a:pt x="17493" y="9806"/>
                  </a:cubicBezTo>
                  <a:cubicBezTo>
                    <a:pt x="18672" y="10078"/>
                    <a:pt x="19854" y="10078"/>
                    <a:pt x="21033" y="10170"/>
                  </a:cubicBezTo>
                  <a:cubicBezTo>
                    <a:pt x="22364" y="10291"/>
                    <a:pt x="23635" y="10622"/>
                    <a:pt x="24907" y="10986"/>
                  </a:cubicBezTo>
                  <a:cubicBezTo>
                    <a:pt x="26238" y="11349"/>
                    <a:pt x="27662" y="11683"/>
                    <a:pt x="28691" y="12620"/>
                  </a:cubicBezTo>
                  <a:cubicBezTo>
                    <a:pt x="29054" y="12954"/>
                    <a:pt x="29386" y="13346"/>
                    <a:pt x="29749" y="13649"/>
                  </a:cubicBezTo>
                  <a:cubicBezTo>
                    <a:pt x="30457" y="14263"/>
                    <a:pt x="31336" y="14794"/>
                    <a:pt x="31976" y="14794"/>
                  </a:cubicBezTo>
                  <a:cubicBezTo>
                    <a:pt x="32567" y="14794"/>
                    <a:pt x="32952" y="14340"/>
                    <a:pt x="32807" y="13075"/>
                  </a:cubicBezTo>
                  <a:cubicBezTo>
                    <a:pt x="32625" y="11501"/>
                    <a:pt x="32323" y="10138"/>
                    <a:pt x="32715" y="8564"/>
                  </a:cubicBezTo>
                  <a:cubicBezTo>
                    <a:pt x="32957" y="7506"/>
                    <a:pt x="33352" y="6477"/>
                    <a:pt x="33654" y="5417"/>
                  </a:cubicBezTo>
                  <a:cubicBezTo>
                    <a:pt x="33986" y="4267"/>
                    <a:pt x="34531" y="2633"/>
                    <a:pt x="33836" y="1543"/>
                  </a:cubicBezTo>
                  <a:cubicBezTo>
                    <a:pt x="34925" y="1332"/>
                    <a:pt x="36015" y="1119"/>
                    <a:pt x="37104" y="998"/>
                  </a:cubicBezTo>
                  <a:close/>
                  <a:moveTo>
                    <a:pt x="43670" y="606"/>
                  </a:moveTo>
                  <a:cubicBezTo>
                    <a:pt x="43884" y="606"/>
                    <a:pt x="44126" y="606"/>
                    <a:pt x="44336" y="635"/>
                  </a:cubicBezTo>
                  <a:cubicBezTo>
                    <a:pt x="45486" y="3330"/>
                    <a:pt x="46426" y="6235"/>
                    <a:pt x="44760" y="8988"/>
                  </a:cubicBezTo>
                  <a:cubicBezTo>
                    <a:pt x="43670" y="10743"/>
                    <a:pt x="41976" y="12075"/>
                    <a:pt x="40705" y="13709"/>
                  </a:cubicBezTo>
                  <a:cubicBezTo>
                    <a:pt x="39615" y="15133"/>
                    <a:pt x="38949" y="16736"/>
                    <a:pt x="39252" y="18552"/>
                  </a:cubicBezTo>
                  <a:cubicBezTo>
                    <a:pt x="39647" y="20973"/>
                    <a:pt x="42702" y="24818"/>
                    <a:pt x="40099" y="26905"/>
                  </a:cubicBezTo>
                  <a:cubicBezTo>
                    <a:pt x="39459" y="27431"/>
                    <a:pt x="38757" y="27647"/>
                    <a:pt x="38046" y="27647"/>
                  </a:cubicBezTo>
                  <a:cubicBezTo>
                    <a:pt x="36305" y="27647"/>
                    <a:pt x="34507" y="26353"/>
                    <a:pt x="33412" y="25149"/>
                  </a:cubicBezTo>
                  <a:cubicBezTo>
                    <a:pt x="31838" y="23365"/>
                    <a:pt x="30567" y="21428"/>
                    <a:pt x="28630" y="19975"/>
                  </a:cubicBezTo>
                  <a:cubicBezTo>
                    <a:pt x="26722" y="18552"/>
                    <a:pt x="24454" y="17554"/>
                    <a:pt x="22093" y="17130"/>
                  </a:cubicBezTo>
                  <a:cubicBezTo>
                    <a:pt x="21005" y="16931"/>
                    <a:pt x="19910" y="16877"/>
                    <a:pt x="18812" y="16877"/>
                  </a:cubicBezTo>
                  <a:cubicBezTo>
                    <a:pt x="17526" y="16877"/>
                    <a:pt x="16236" y="16951"/>
                    <a:pt x="14945" y="16951"/>
                  </a:cubicBezTo>
                  <a:cubicBezTo>
                    <a:pt x="14826" y="16951"/>
                    <a:pt x="14707" y="16950"/>
                    <a:pt x="14588" y="16949"/>
                  </a:cubicBezTo>
                  <a:cubicBezTo>
                    <a:pt x="11077" y="16917"/>
                    <a:pt x="8080" y="15799"/>
                    <a:pt x="6203" y="12680"/>
                  </a:cubicBezTo>
                  <a:cubicBezTo>
                    <a:pt x="4479" y="9775"/>
                    <a:pt x="4751" y="6780"/>
                    <a:pt x="4661" y="3541"/>
                  </a:cubicBezTo>
                  <a:lnTo>
                    <a:pt x="4661" y="3541"/>
                  </a:lnTo>
                  <a:cubicBezTo>
                    <a:pt x="5069" y="3556"/>
                    <a:pt x="5485" y="3564"/>
                    <a:pt x="5901" y="3564"/>
                  </a:cubicBezTo>
                  <a:cubicBezTo>
                    <a:pt x="6317" y="3564"/>
                    <a:pt x="6733" y="3556"/>
                    <a:pt x="7143" y="3541"/>
                  </a:cubicBezTo>
                  <a:cubicBezTo>
                    <a:pt x="7595" y="6991"/>
                    <a:pt x="8322" y="10654"/>
                    <a:pt x="11622" y="12499"/>
                  </a:cubicBezTo>
                  <a:cubicBezTo>
                    <a:pt x="15859" y="14859"/>
                    <a:pt x="21093" y="13014"/>
                    <a:pt x="25572" y="14770"/>
                  </a:cubicBezTo>
                  <a:cubicBezTo>
                    <a:pt x="27964" y="15678"/>
                    <a:pt x="30083" y="17220"/>
                    <a:pt x="31686" y="19217"/>
                  </a:cubicBezTo>
                  <a:cubicBezTo>
                    <a:pt x="32576" y="20345"/>
                    <a:pt x="33438" y="22520"/>
                    <a:pt x="35183" y="22520"/>
                  </a:cubicBezTo>
                  <a:cubicBezTo>
                    <a:pt x="35218" y="22520"/>
                    <a:pt x="35253" y="22519"/>
                    <a:pt x="35288" y="22517"/>
                  </a:cubicBezTo>
                  <a:cubicBezTo>
                    <a:pt x="36770" y="22457"/>
                    <a:pt x="37589" y="20852"/>
                    <a:pt x="37497" y="19491"/>
                  </a:cubicBezTo>
                  <a:cubicBezTo>
                    <a:pt x="37254" y="16554"/>
                    <a:pt x="33986" y="14467"/>
                    <a:pt x="36468" y="11530"/>
                  </a:cubicBezTo>
                  <a:cubicBezTo>
                    <a:pt x="37770" y="9988"/>
                    <a:pt x="38678" y="8504"/>
                    <a:pt x="38949" y="6417"/>
                  </a:cubicBezTo>
                  <a:cubicBezTo>
                    <a:pt x="39162" y="4509"/>
                    <a:pt x="38860" y="2572"/>
                    <a:pt x="37920" y="909"/>
                  </a:cubicBezTo>
                  <a:cubicBezTo>
                    <a:pt x="39797" y="756"/>
                    <a:pt x="41765" y="667"/>
                    <a:pt x="43670" y="606"/>
                  </a:cubicBezTo>
                  <a:close/>
                  <a:moveTo>
                    <a:pt x="45002" y="696"/>
                  </a:moveTo>
                  <a:cubicBezTo>
                    <a:pt x="46547" y="938"/>
                    <a:pt x="47999" y="1635"/>
                    <a:pt x="49271" y="2483"/>
                  </a:cubicBezTo>
                  <a:lnTo>
                    <a:pt x="49331" y="2543"/>
                  </a:lnTo>
                  <a:cubicBezTo>
                    <a:pt x="52297" y="4933"/>
                    <a:pt x="50360" y="8838"/>
                    <a:pt x="48452" y="11167"/>
                  </a:cubicBezTo>
                  <a:cubicBezTo>
                    <a:pt x="46789" y="13196"/>
                    <a:pt x="44731" y="15102"/>
                    <a:pt x="44065" y="17736"/>
                  </a:cubicBezTo>
                  <a:cubicBezTo>
                    <a:pt x="43368" y="20428"/>
                    <a:pt x="44881" y="22639"/>
                    <a:pt x="45426" y="25149"/>
                  </a:cubicBezTo>
                  <a:cubicBezTo>
                    <a:pt x="46244" y="28934"/>
                    <a:pt x="42612" y="31234"/>
                    <a:pt x="39404" y="31928"/>
                  </a:cubicBezTo>
                  <a:cubicBezTo>
                    <a:pt x="38661" y="32093"/>
                    <a:pt x="37911" y="32177"/>
                    <a:pt x="37168" y="32177"/>
                  </a:cubicBezTo>
                  <a:cubicBezTo>
                    <a:pt x="34768" y="32177"/>
                    <a:pt x="32452" y="31303"/>
                    <a:pt x="30717" y="29478"/>
                  </a:cubicBezTo>
                  <a:cubicBezTo>
                    <a:pt x="28872" y="27541"/>
                    <a:pt x="27751" y="24999"/>
                    <a:pt x="25785" y="23152"/>
                  </a:cubicBezTo>
                  <a:cubicBezTo>
                    <a:pt x="23361" y="20901"/>
                    <a:pt x="20352" y="20523"/>
                    <a:pt x="17256" y="20523"/>
                  </a:cubicBezTo>
                  <a:cubicBezTo>
                    <a:pt x="15694" y="20523"/>
                    <a:pt x="14109" y="20619"/>
                    <a:pt x="12567" y="20619"/>
                  </a:cubicBezTo>
                  <a:cubicBezTo>
                    <a:pt x="11784" y="20619"/>
                    <a:pt x="11012" y="20595"/>
                    <a:pt x="10259" y="20520"/>
                  </a:cubicBezTo>
                  <a:cubicBezTo>
                    <a:pt x="6174" y="20125"/>
                    <a:pt x="3208" y="17917"/>
                    <a:pt x="2119" y="13891"/>
                  </a:cubicBezTo>
                  <a:cubicBezTo>
                    <a:pt x="1150" y="10380"/>
                    <a:pt x="1421" y="6780"/>
                    <a:pt x="1724" y="3209"/>
                  </a:cubicBezTo>
                  <a:lnTo>
                    <a:pt x="1724" y="3209"/>
                  </a:lnTo>
                  <a:cubicBezTo>
                    <a:pt x="2542" y="3359"/>
                    <a:pt x="3390" y="3480"/>
                    <a:pt x="4206" y="3512"/>
                  </a:cubicBezTo>
                  <a:cubicBezTo>
                    <a:pt x="4177" y="6356"/>
                    <a:pt x="3722" y="8899"/>
                    <a:pt x="4872" y="11622"/>
                  </a:cubicBezTo>
                  <a:cubicBezTo>
                    <a:pt x="5872" y="13951"/>
                    <a:pt x="7535" y="15949"/>
                    <a:pt x="9927" y="16917"/>
                  </a:cubicBezTo>
                  <a:cubicBezTo>
                    <a:pt x="11470" y="17532"/>
                    <a:pt x="13115" y="17668"/>
                    <a:pt x="14767" y="17668"/>
                  </a:cubicBezTo>
                  <a:cubicBezTo>
                    <a:pt x="15966" y="17668"/>
                    <a:pt x="17169" y="17596"/>
                    <a:pt x="18340" y="17583"/>
                  </a:cubicBezTo>
                  <a:cubicBezTo>
                    <a:pt x="18405" y="17583"/>
                    <a:pt x="18469" y="17582"/>
                    <a:pt x="18533" y="17582"/>
                  </a:cubicBezTo>
                  <a:cubicBezTo>
                    <a:pt x="21820" y="17582"/>
                    <a:pt x="24931" y="18318"/>
                    <a:pt x="27691" y="20217"/>
                  </a:cubicBezTo>
                  <a:cubicBezTo>
                    <a:pt x="30265" y="22033"/>
                    <a:pt x="31625" y="24818"/>
                    <a:pt x="33986" y="26815"/>
                  </a:cubicBezTo>
                  <a:cubicBezTo>
                    <a:pt x="35106" y="27791"/>
                    <a:pt x="36562" y="28448"/>
                    <a:pt x="38062" y="28448"/>
                  </a:cubicBezTo>
                  <a:cubicBezTo>
                    <a:pt x="38468" y="28448"/>
                    <a:pt x="38877" y="28400"/>
                    <a:pt x="39283" y="28297"/>
                  </a:cubicBezTo>
                  <a:cubicBezTo>
                    <a:pt x="41370" y="27723"/>
                    <a:pt x="42218" y="25755"/>
                    <a:pt x="41886" y="23697"/>
                  </a:cubicBezTo>
                  <a:cubicBezTo>
                    <a:pt x="41612" y="22183"/>
                    <a:pt x="40826" y="20883"/>
                    <a:pt x="40341" y="19431"/>
                  </a:cubicBezTo>
                  <a:cubicBezTo>
                    <a:pt x="39768" y="17765"/>
                    <a:pt x="39978" y="16252"/>
                    <a:pt x="40918" y="14799"/>
                  </a:cubicBezTo>
                  <a:cubicBezTo>
                    <a:pt x="42278" y="12651"/>
                    <a:pt x="44518" y="11167"/>
                    <a:pt x="45668" y="8899"/>
                  </a:cubicBezTo>
                  <a:cubicBezTo>
                    <a:pt x="47060" y="6204"/>
                    <a:pt x="46092" y="3298"/>
                    <a:pt x="45002" y="696"/>
                  </a:cubicBezTo>
                  <a:close/>
                  <a:moveTo>
                    <a:pt x="43843" y="0"/>
                  </a:moveTo>
                  <a:cubicBezTo>
                    <a:pt x="42484" y="0"/>
                    <a:pt x="41093" y="250"/>
                    <a:pt x="39736" y="272"/>
                  </a:cubicBezTo>
                  <a:cubicBezTo>
                    <a:pt x="39010" y="272"/>
                    <a:pt x="38283" y="333"/>
                    <a:pt x="37557" y="393"/>
                  </a:cubicBezTo>
                  <a:cubicBezTo>
                    <a:pt x="37495" y="343"/>
                    <a:pt x="37416" y="319"/>
                    <a:pt x="37337" y="319"/>
                  </a:cubicBezTo>
                  <a:cubicBezTo>
                    <a:pt x="37226" y="319"/>
                    <a:pt x="37114" y="366"/>
                    <a:pt x="37044" y="454"/>
                  </a:cubicBezTo>
                  <a:cubicBezTo>
                    <a:pt x="33775" y="817"/>
                    <a:pt x="30567" y="1664"/>
                    <a:pt x="27299" y="1906"/>
                  </a:cubicBezTo>
                  <a:cubicBezTo>
                    <a:pt x="25324" y="2048"/>
                    <a:pt x="23356" y="2051"/>
                    <a:pt x="21389" y="2051"/>
                  </a:cubicBezTo>
                  <a:cubicBezTo>
                    <a:pt x="21322" y="2051"/>
                    <a:pt x="21256" y="2051"/>
                    <a:pt x="21189" y="2051"/>
                  </a:cubicBezTo>
                  <a:cubicBezTo>
                    <a:pt x="19031" y="2051"/>
                    <a:pt x="16874" y="2053"/>
                    <a:pt x="14709" y="2240"/>
                  </a:cubicBezTo>
                  <a:cubicBezTo>
                    <a:pt x="11719" y="2506"/>
                    <a:pt x="8785" y="2896"/>
                    <a:pt x="5832" y="2896"/>
                  </a:cubicBezTo>
                  <a:cubicBezTo>
                    <a:pt x="4420" y="2896"/>
                    <a:pt x="3003" y="2807"/>
                    <a:pt x="1574" y="2572"/>
                  </a:cubicBezTo>
                  <a:cubicBezTo>
                    <a:pt x="1559" y="2570"/>
                    <a:pt x="1544" y="2569"/>
                    <a:pt x="1529" y="2569"/>
                  </a:cubicBezTo>
                  <a:cubicBezTo>
                    <a:pt x="1313" y="2569"/>
                    <a:pt x="1181" y="2765"/>
                    <a:pt x="1211" y="2935"/>
                  </a:cubicBezTo>
                  <a:cubicBezTo>
                    <a:pt x="695" y="8596"/>
                    <a:pt x="0" y="17099"/>
                    <a:pt x="6174" y="20065"/>
                  </a:cubicBezTo>
                  <a:cubicBezTo>
                    <a:pt x="8095" y="20987"/>
                    <a:pt x="10215" y="21184"/>
                    <a:pt x="12382" y="21184"/>
                  </a:cubicBezTo>
                  <a:cubicBezTo>
                    <a:pt x="13993" y="21184"/>
                    <a:pt x="15629" y="21075"/>
                    <a:pt x="17228" y="21075"/>
                  </a:cubicBezTo>
                  <a:cubicBezTo>
                    <a:pt x="20324" y="21075"/>
                    <a:pt x="23278" y="21483"/>
                    <a:pt x="25633" y="23878"/>
                  </a:cubicBezTo>
                  <a:cubicBezTo>
                    <a:pt x="27812" y="26089"/>
                    <a:pt x="28962" y="29176"/>
                    <a:pt x="31504" y="31081"/>
                  </a:cubicBezTo>
                  <a:cubicBezTo>
                    <a:pt x="33150" y="32328"/>
                    <a:pt x="35162" y="32880"/>
                    <a:pt x="37198" y="32880"/>
                  </a:cubicBezTo>
                  <a:cubicBezTo>
                    <a:pt x="37782" y="32880"/>
                    <a:pt x="38369" y="32834"/>
                    <a:pt x="38949" y="32747"/>
                  </a:cubicBezTo>
                  <a:cubicBezTo>
                    <a:pt x="41612" y="32323"/>
                    <a:pt x="44791" y="30870"/>
                    <a:pt x="45910" y="28236"/>
                  </a:cubicBezTo>
                  <a:cubicBezTo>
                    <a:pt x="47092" y="25452"/>
                    <a:pt x="45094" y="22910"/>
                    <a:pt x="44639" y="20246"/>
                  </a:cubicBezTo>
                  <a:cubicBezTo>
                    <a:pt x="43913" y="15799"/>
                    <a:pt x="48363" y="13075"/>
                    <a:pt x="50389" y="9714"/>
                  </a:cubicBezTo>
                  <a:cubicBezTo>
                    <a:pt x="51813" y="7354"/>
                    <a:pt x="52205" y="3964"/>
                    <a:pt x="49815" y="2059"/>
                  </a:cubicBezTo>
                  <a:cubicBezTo>
                    <a:pt x="49755" y="2027"/>
                    <a:pt x="49723" y="1998"/>
                    <a:pt x="49663" y="1998"/>
                  </a:cubicBezTo>
                  <a:cubicBezTo>
                    <a:pt x="48302" y="1090"/>
                    <a:pt x="46757" y="364"/>
                    <a:pt x="45123" y="90"/>
                  </a:cubicBezTo>
                  <a:cubicBezTo>
                    <a:pt x="44701" y="25"/>
                    <a:pt x="44274" y="0"/>
                    <a:pt x="43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8" name="Google Shape;2138;p15"/>
          <p:cNvGrpSpPr/>
          <p:nvPr/>
        </p:nvGrpSpPr>
        <p:grpSpPr>
          <a:xfrm rot="-3790878" flipH="1">
            <a:off x="8429957" y="2316837"/>
            <a:ext cx="1546631" cy="1078449"/>
            <a:chOff x="427825" y="4292025"/>
            <a:chExt cx="1546525" cy="1078375"/>
          </a:xfrm>
        </p:grpSpPr>
        <p:sp>
          <p:nvSpPr>
            <p:cNvPr id="2139" name="Google Shape;2139;p15"/>
            <p:cNvSpPr/>
            <p:nvPr/>
          </p:nvSpPr>
          <p:spPr>
            <a:xfrm>
              <a:off x="449000" y="4675950"/>
              <a:ext cx="980600" cy="676850"/>
            </a:xfrm>
            <a:custGeom>
              <a:avLst/>
              <a:gdLst/>
              <a:ahLst/>
              <a:cxnLst/>
              <a:rect l="l" t="t" r="r" b="b"/>
              <a:pathLst>
                <a:path w="39224" h="27074" extrusionOk="0">
                  <a:moveTo>
                    <a:pt x="2119" y="0"/>
                  </a:moveTo>
                  <a:cubicBezTo>
                    <a:pt x="1413" y="0"/>
                    <a:pt x="703" y="67"/>
                    <a:pt x="1" y="199"/>
                  </a:cubicBezTo>
                  <a:lnTo>
                    <a:pt x="1" y="3225"/>
                  </a:lnTo>
                  <a:cubicBezTo>
                    <a:pt x="647" y="3112"/>
                    <a:pt x="1298" y="3056"/>
                    <a:pt x="1949" y="3056"/>
                  </a:cubicBezTo>
                  <a:cubicBezTo>
                    <a:pt x="4589" y="3056"/>
                    <a:pt x="7205" y="3972"/>
                    <a:pt x="9293" y="5647"/>
                  </a:cubicBezTo>
                  <a:cubicBezTo>
                    <a:pt x="10775" y="6797"/>
                    <a:pt x="11896" y="8733"/>
                    <a:pt x="13741" y="9339"/>
                  </a:cubicBezTo>
                  <a:cubicBezTo>
                    <a:pt x="14191" y="9497"/>
                    <a:pt x="14661" y="9538"/>
                    <a:pt x="15139" y="9538"/>
                  </a:cubicBezTo>
                  <a:cubicBezTo>
                    <a:pt x="15646" y="9538"/>
                    <a:pt x="16162" y="9492"/>
                    <a:pt x="16672" y="9492"/>
                  </a:cubicBezTo>
                  <a:cubicBezTo>
                    <a:pt x="16877" y="9492"/>
                    <a:pt x="17081" y="9500"/>
                    <a:pt x="17283" y="9520"/>
                  </a:cubicBezTo>
                  <a:cubicBezTo>
                    <a:pt x="17917" y="9612"/>
                    <a:pt x="18554" y="9762"/>
                    <a:pt x="19159" y="10005"/>
                  </a:cubicBezTo>
                  <a:cubicBezTo>
                    <a:pt x="22699" y="11428"/>
                    <a:pt x="24515" y="14939"/>
                    <a:pt x="26331" y="18055"/>
                  </a:cubicBezTo>
                  <a:cubicBezTo>
                    <a:pt x="27391" y="19810"/>
                    <a:pt x="28541" y="21537"/>
                    <a:pt x="29873" y="23079"/>
                  </a:cubicBezTo>
                  <a:cubicBezTo>
                    <a:pt x="31204" y="24653"/>
                    <a:pt x="32747" y="25774"/>
                    <a:pt x="34291" y="27074"/>
                  </a:cubicBezTo>
                  <a:cubicBezTo>
                    <a:pt x="34623" y="27045"/>
                    <a:pt x="34986" y="27045"/>
                    <a:pt x="35320" y="27013"/>
                  </a:cubicBezTo>
                  <a:cubicBezTo>
                    <a:pt x="36620" y="26924"/>
                    <a:pt x="37923" y="26771"/>
                    <a:pt x="39223" y="26589"/>
                  </a:cubicBezTo>
                  <a:cubicBezTo>
                    <a:pt x="36228" y="25531"/>
                    <a:pt x="33626" y="22747"/>
                    <a:pt x="31810" y="20355"/>
                  </a:cubicBezTo>
                  <a:cubicBezTo>
                    <a:pt x="29207" y="16936"/>
                    <a:pt x="28238" y="12518"/>
                    <a:pt x="25212" y="9431"/>
                  </a:cubicBezTo>
                  <a:cubicBezTo>
                    <a:pt x="23336" y="7523"/>
                    <a:pt x="21125" y="6918"/>
                    <a:pt x="18493" y="6857"/>
                  </a:cubicBezTo>
                  <a:cubicBezTo>
                    <a:pt x="16556" y="6828"/>
                    <a:pt x="14467" y="6978"/>
                    <a:pt x="12712" y="6070"/>
                  </a:cubicBezTo>
                  <a:cubicBezTo>
                    <a:pt x="10625" y="4981"/>
                    <a:pt x="9564" y="2652"/>
                    <a:pt x="7506" y="1441"/>
                  </a:cubicBezTo>
                  <a:cubicBezTo>
                    <a:pt x="5857" y="473"/>
                    <a:pt x="3999" y="0"/>
                    <a:pt x="2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449000" y="4574975"/>
              <a:ext cx="1141775" cy="758150"/>
            </a:xfrm>
            <a:custGeom>
              <a:avLst/>
              <a:gdLst/>
              <a:ahLst/>
              <a:cxnLst/>
              <a:rect l="l" t="t" r="r" b="b"/>
              <a:pathLst>
                <a:path w="45671" h="30326" extrusionOk="0">
                  <a:moveTo>
                    <a:pt x="1" y="1"/>
                  </a:moveTo>
                  <a:lnTo>
                    <a:pt x="1" y="3754"/>
                  </a:lnTo>
                  <a:cubicBezTo>
                    <a:pt x="792" y="3570"/>
                    <a:pt x="1578" y="3482"/>
                    <a:pt x="2349" y="3482"/>
                  </a:cubicBezTo>
                  <a:cubicBezTo>
                    <a:pt x="5648" y="3482"/>
                    <a:pt x="8700" y="5088"/>
                    <a:pt x="10956" y="7688"/>
                  </a:cubicBezTo>
                  <a:cubicBezTo>
                    <a:pt x="11985" y="8838"/>
                    <a:pt x="13014" y="9717"/>
                    <a:pt x="14588" y="10020"/>
                  </a:cubicBezTo>
                  <a:cubicBezTo>
                    <a:pt x="15300" y="10153"/>
                    <a:pt x="16035" y="10178"/>
                    <a:pt x="16772" y="10178"/>
                  </a:cubicBezTo>
                  <a:cubicBezTo>
                    <a:pt x="17195" y="10178"/>
                    <a:pt x="17618" y="10170"/>
                    <a:pt x="18038" y="10170"/>
                  </a:cubicBezTo>
                  <a:cubicBezTo>
                    <a:pt x="20157" y="10170"/>
                    <a:pt x="22186" y="10322"/>
                    <a:pt x="24001" y="11472"/>
                  </a:cubicBezTo>
                  <a:cubicBezTo>
                    <a:pt x="27541" y="13712"/>
                    <a:pt x="28844" y="17736"/>
                    <a:pt x="30720" y="21247"/>
                  </a:cubicBezTo>
                  <a:cubicBezTo>
                    <a:pt x="32868" y="25241"/>
                    <a:pt x="36560" y="29207"/>
                    <a:pt x="41071" y="30326"/>
                  </a:cubicBezTo>
                  <a:lnTo>
                    <a:pt x="41131" y="30326"/>
                  </a:lnTo>
                  <a:cubicBezTo>
                    <a:pt x="42129" y="30176"/>
                    <a:pt x="43129" y="29963"/>
                    <a:pt x="44126" y="29752"/>
                  </a:cubicBezTo>
                  <a:cubicBezTo>
                    <a:pt x="44642" y="29660"/>
                    <a:pt x="45155" y="29539"/>
                    <a:pt x="45671" y="29418"/>
                  </a:cubicBezTo>
                  <a:cubicBezTo>
                    <a:pt x="42342" y="27723"/>
                    <a:pt x="39194" y="24999"/>
                    <a:pt x="36531" y="22518"/>
                  </a:cubicBezTo>
                  <a:cubicBezTo>
                    <a:pt x="35199" y="21278"/>
                    <a:pt x="33928" y="19975"/>
                    <a:pt x="32839" y="18523"/>
                  </a:cubicBezTo>
                  <a:cubicBezTo>
                    <a:pt x="31749" y="17102"/>
                    <a:pt x="31112" y="15557"/>
                    <a:pt x="30418" y="13954"/>
                  </a:cubicBezTo>
                  <a:cubicBezTo>
                    <a:pt x="28602" y="9746"/>
                    <a:pt x="23941" y="8112"/>
                    <a:pt x="19583" y="8022"/>
                  </a:cubicBezTo>
                  <a:cubicBezTo>
                    <a:pt x="16678" y="7962"/>
                    <a:pt x="13922" y="8083"/>
                    <a:pt x="12349" y="5177"/>
                  </a:cubicBezTo>
                  <a:cubicBezTo>
                    <a:pt x="11077" y="2877"/>
                    <a:pt x="9564" y="1696"/>
                    <a:pt x="6961" y="1090"/>
                  </a:cubicBezTo>
                  <a:cubicBezTo>
                    <a:pt x="4661" y="577"/>
                    <a:pt x="2332" y="2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449000" y="4765175"/>
              <a:ext cx="821700" cy="588425"/>
            </a:xfrm>
            <a:custGeom>
              <a:avLst/>
              <a:gdLst/>
              <a:ahLst/>
              <a:cxnLst/>
              <a:rect l="l" t="t" r="r" b="b"/>
              <a:pathLst>
                <a:path w="32868" h="23537" extrusionOk="0">
                  <a:moveTo>
                    <a:pt x="1186" y="1"/>
                  </a:moveTo>
                  <a:cubicBezTo>
                    <a:pt x="795" y="1"/>
                    <a:pt x="400" y="17"/>
                    <a:pt x="1" y="51"/>
                  </a:cubicBezTo>
                  <a:lnTo>
                    <a:pt x="1" y="3107"/>
                  </a:lnTo>
                  <a:cubicBezTo>
                    <a:pt x="529" y="2989"/>
                    <a:pt x="1037" y="2933"/>
                    <a:pt x="1527" y="2933"/>
                  </a:cubicBezTo>
                  <a:cubicBezTo>
                    <a:pt x="3676" y="2933"/>
                    <a:pt x="5490" y="3995"/>
                    <a:pt x="7264" y="5499"/>
                  </a:cubicBezTo>
                  <a:cubicBezTo>
                    <a:pt x="10019" y="7859"/>
                    <a:pt x="13772" y="8283"/>
                    <a:pt x="16738" y="10309"/>
                  </a:cubicBezTo>
                  <a:cubicBezTo>
                    <a:pt x="18978" y="11823"/>
                    <a:pt x="20975" y="13609"/>
                    <a:pt x="22307" y="15970"/>
                  </a:cubicBezTo>
                  <a:cubicBezTo>
                    <a:pt x="23699" y="18512"/>
                    <a:pt x="24849" y="21236"/>
                    <a:pt x="26967" y="23294"/>
                  </a:cubicBezTo>
                  <a:cubicBezTo>
                    <a:pt x="27028" y="23323"/>
                    <a:pt x="27028" y="23355"/>
                    <a:pt x="27057" y="23415"/>
                  </a:cubicBezTo>
                  <a:cubicBezTo>
                    <a:pt x="28994" y="23444"/>
                    <a:pt x="30931" y="23536"/>
                    <a:pt x="32868" y="23536"/>
                  </a:cubicBezTo>
                  <a:cubicBezTo>
                    <a:pt x="30296" y="21962"/>
                    <a:pt x="28268" y="18965"/>
                    <a:pt x="26694" y="16575"/>
                  </a:cubicBezTo>
                  <a:cubicBezTo>
                    <a:pt x="24607" y="13428"/>
                    <a:pt x="23094" y="9341"/>
                    <a:pt x="19551" y="7465"/>
                  </a:cubicBezTo>
                  <a:cubicBezTo>
                    <a:pt x="18522" y="6920"/>
                    <a:pt x="17464" y="6678"/>
                    <a:pt x="16283" y="6678"/>
                  </a:cubicBezTo>
                  <a:cubicBezTo>
                    <a:pt x="16163" y="6674"/>
                    <a:pt x="16043" y="6673"/>
                    <a:pt x="15924" y="6673"/>
                  </a:cubicBezTo>
                  <a:cubicBezTo>
                    <a:pt x="15676" y="6673"/>
                    <a:pt x="15429" y="6678"/>
                    <a:pt x="15184" y="6678"/>
                  </a:cubicBezTo>
                  <a:cubicBezTo>
                    <a:pt x="14629" y="6678"/>
                    <a:pt x="14079" y="6650"/>
                    <a:pt x="13530" y="6467"/>
                  </a:cubicBezTo>
                  <a:cubicBezTo>
                    <a:pt x="12227" y="6043"/>
                    <a:pt x="11259" y="4954"/>
                    <a:pt x="10322" y="3954"/>
                  </a:cubicBezTo>
                  <a:cubicBezTo>
                    <a:pt x="7844" y="1341"/>
                    <a:pt x="4682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449000" y="4490250"/>
              <a:ext cx="1275675" cy="813400"/>
            </a:xfrm>
            <a:custGeom>
              <a:avLst/>
              <a:gdLst/>
              <a:ahLst/>
              <a:cxnLst/>
              <a:rect l="l" t="t" r="r" b="b"/>
              <a:pathLst>
                <a:path w="51027" h="32536" extrusionOk="0">
                  <a:moveTo>
                    <a:pt x="1" y="0"/>
                  </a:moveTo>
                  <a:lnTo>
                    <a:pt x="1" y="2906"/>
                  </a:lnTo>
                  <a:cubicBezTo>
                    <a:pt x="2482" y="3027"/>
                    <a:pt x="4935" y="3390"/>
                    <a:pt x="7385" y="3935"/>
                  </a:cubicBezTo>
                  <a:cubicBezTo>
                    <a:pt x="9293" y="4358"/>
                    <a:pt x="11077" y="5177"/>
                    <a:pt x="12227" y="6840"/>
                  </a:cubicBezTo>
                  <a:cubicBezTo>
                    <a:pt x="12893" y="7840"/>
                    <a:pt x="13227" y="8930"/>
                    <a:pt x="14225" y="9716"/>
                  </a:cubicBezTo>
                  <a:cubicBezTo>
                    <a:pt x="14922" y="10261"/>
                    <a:pt x="15770" y="10503"/>
                    <a:pt x="16646" y="10593"/>
                  </a:cubicBezTo>
                  <a:cubicBezTo>
                    <a:pt x="17123" y="10651"/>
                    <a:pt x="17603" y="10666"/>
                    <a:pt x="18084" y="10666"/>
                  </a:cubicBezTo>
                  <a:cubicBezTo>
                    <a:pt x="18565" y="10666"/>
                    <a:pt x="19047" y="10651"/>
                    <a:pt x="19528" y="10651"/>
                  </a:cubicBezTo>
                  <a:cubicBezTo>
                    <a:pt x="20062" y="10651"/>
                    <a:pt x="20596" y="10669"/>
                    <a:pt x="21125" y="10745"/>
                  </a:cubicBezTo>
                  <a:cubicBezTo>
                    <a:pt x="24788" y="11290"/>
                    <a:pt x="28812" y="12469"/>
                    <a:pt x="30660" y="15919"/>
                  </a:cubicBezTo>
                  <a:cubicBezTo>
                    <a:pt x="31568" y="17646"/>
                    <a:pt x="32081" y="19462"/>
                    <a:pt x="33202" y="21035"/>
                  </a:cubicBezTo>
                  <a:cubicBezTo>
                    <a:pt x="34412" y="22730"/>
                    <a:pt x="35894" y="24212"/>
                    <a:pt x="37439" y="25604"/>
                  </a:cubicBezTo>
                  <a:cubicBezTo>
                    <a:pt x="40344" y="28238"/>
                    <a:pt x="43613" y="30236"/>
                    <a:pt x="46729" y="32536"/>
                  </a:cubicBezTo>
                  <a:cubicBezTo>
                    <a:pt x="48181" y="32202"/>
                    <a:pt x="49605" y="31809"/>
                    <a:pt x="51026" y="31386"/>
                  </a:cubicBezTo>
                  <a:cubicBezTo>
                    <a:pt x="50210" y="29872"/>
                    <a:pt x="49695" y="28238"/>
                    <a:pt x="48758" y="26815"/>
                  </a:cubicBezTo>
                  <a:cubicBezTo>
                    <a:pt x="47547" y="24970"/>
                    <a:pt x="45429" y="23909"/>
                    <a:pt x="43431" y="23122"/>
                  </a:cubicBezTo>
                  <a:cubicBezTo>
                    <a:pt x="40284" y="21851"/>
                    <a:pt x="36499" y="21035"/>
                    <a:pt x="34473" y="18098"/>
                  </a:cubicBezTo>
                  <a:cubicBezTo>
                    <a:pt x="33141" y="16193"/>
                    <a:pt x="32747" y="13922"/>
                    <a:pt x="31083" y="12198"/>
                  </a:cubicBezTo>
                  <a:cubicBezTo>
                    <a:pt x="29297" y="10351"/>
                    <a:pt x="26996" y="9382"/>
                    <a:pt x="24454" y="9172"/>
                  </a:cubicBezTo>
                  <a:cubicBezTo>
                    <a:pt x="20399" y="8869"/>
                    <a:pt x="15980" y="9745"/>
                    <a:pt x="13317" y="5903"/>
                  </a:cubicBezTo>
                  <a:cubicBezTo>
                    <a:pt x="12441" y="4661"/>
                    <a:pt x="11683" y="3603"/>
                    <a:pt x="10351" y="2816"/>
                  </a:cubicBezTo>
                  <a:cubicBezTo>
                    <a:pt x="9233" y="2179"/>
                    <a:pt x="8022" y="1635"/>
                    <a:pt x="6811" y="1182"/>
                  </a:cubicBezTo>
                  <a:cubicBezTo>
                    <a:pt x="4601" y="395"/>
                    <a:pt x="233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448275" y="4313200"/>
              <a:ext cx="1507925" cy="914800"/>
            </a:xfrm>
            <a:custGeom>
              <a:avLst/>
              <a:gdLst/>
              <a:ahLst/>
              <a:cxnLst/>
              <a:rect l="l" t="t" r="r" b="b"/>
              <a:pathLst>
                <a:path w="60317" h="36592" extrusionOk="0">
                  <a:moveTo>
                    <a:pt x="1" y="1"/>
                  </a:moveTo>
                  <a:lnTo>
                    <a:pt x="1" y="2695"/>
                  </a:lnTo>
                  <a:cubicBezTo>
                    <a:pt x="5267" y="3209"/>
                    <a:pt x="10412" y="4056"/>
                    <a:pt x="14133" y="8172"/>
                  </a:cubicBezTo>
                  <a:cubicBezTo>
                    <a:pt x="15101" y="9232"/>
                    <a:pt x="16009" y="10411"/>
                    <a:pt x="17220" y="11198"/>
                  </a:cubicBezTo>
                  <a:cubicBezTo>
                    <a:pt x="18460" y="12017"/>
                    <a:pt x="19911" y="12231"/>
                    <a:pt x="21375" y="12231"/>
                  </a:cubicBezTo>
                  <a:cubicBezTo>
                    <a:pt x="21483" y="12231"/>
                    <a:pt x="21591" y="12229"/>
                    <a:pt x="21699" y="12227"/>
                  </a:cubicBezTo>
                  <a:cubicBezTo>
                    <a:pt x="23253" y="12187"/>
                    <a:pt x="24768" y="12004"/>
                    <a:pt x="26286" y="12004"/>
                  </a:cubicBezTo>
                  <a:cubicBezTo>
                    <a:pt x="27074" y="12004"/>
                    <a:pt x="27864" y="12053"/>
                    <a:pt x="28660" y="12198"/>
                  </a:cubicBezTo>
                  <a:cubicBezTo>
                    <a:pt x="30597" y="12561"/>
                    <a:pt x="32534" y="13377"/>
                    <a:pt x="33865" y="14861"/>
                  </a:cubicBezTo>
                  <a:cubicBezTo>
                    <a:pt x="35378" y="16556"/>
                    <a:pt x="35470" y="18764"/>
                    <a:pt x="36257" y="20762"/>
                  </a:cubicBezTo>
                  <a:cubicBezTo>
                    <a:pt x="37497" y="23941"/>
                    <a:pt x="40765" y="24454"/>
                    <a:pt x="43763" y="24667"/>
                  </a:cubicBezTo>
                  <a:cubicBezTo>
                    <a:pt x="46305" y="24849"/>
                    <a:pt x="48787" y="25180"/>
                    <a:pt x="51026" y="26512"/>
                  </a:cubicBezTo>
                  <a:cubicBezTo>
                    <a:pt x="54748" y="28691"/>
                    <a:pt x="55626" y="32746"/>
                    <a:pt x="56655" y="36591"/>
                  </a:cubicBezTo>
                  <a:cubicBezTo>
                    <a:pt x="57895" y="36168"/>
                    <a:pt x="59106" y="35712"/>
                    <a:pt x="60316" y="35228"/>
                  </a:cubicBezTo>
                  <a:cubicBezTo>
                    <a:pt x="59077" y="29236"/>
                    <a:pt x="54505" y="24183"/>
                    <a:pt x="48545" y="22609"/>
                  </a:cubicBezTo>
                  <a:cubicBezTo>
                    <a:pt x="45910" y="21912"/>
                    <a:pt x="42944" y="22428"/>
                    <a:pt x="40584" y="20822"/>
                  </a:cubicBezTo>
                  <a:cubicBezTo>
                    <a:pt x="38860" y="19643"/>
                    <a:pt x="37831" y="17767"/>
                    <a:pt x="37044" y="15859"/>
                  </a:cubicBezTo>
                  <a:cubicBezTo>
                    <a:pt x="36528" y="14680"/>
                    <a:pt x="36136" y="13438"/>
                    <a:pt x="35681" y="12198"/>
                  </a:cubicBezTo>
                  <a:cubicBezTo>
                    <a:pt x="35015" y="10322"/>
                    <a:pt x="34047" y="9261"/>
                    <a:pt x="31989" y="9140"/>
                  </a:cubicBezTo>
                  <a:cubicBezTo>
                    <a:pt x="31756" y="9126"/>
                    <a:pt x="31524" y="9120"/>
                    <a:pt x="31291" y="9120"/>
                  </a:cubicBezTo>
                  <a:cubicBezTo>
                    <a:pt x="29037" y="9120"/>
                    <a:pt x="26761" y="9717"/>
                    <a:pt x="24483" y="9717"/>
                  </a:cubicBezTo>
                  <a:cubicBezTo>
                    <a:pt x="22244" y="9685"/>
                    <a:pt x="19915" y="9322"/>
                    <a:pt x="17886" y="8324"/>
                  </a:cubicBezTo>
                  <a:cubicBezTo>
                    <a:pt x="16767" y="7748"/>
                    <a:pt x="15767" y="6993"/>
                    <a:pt x="14980" y="6053"/>
                  </a:cubicBezTo>
                  <a:cubicBezTo>
                    <a:pt x="14164" y="5085"/>
                    <a:pt x="13588" y="3874"/>
                    <a:pt x="12680" y="2998"/>
                  </a:cubicBezTo>
                  <a:cubicBezTo>
                    <a:pt x="11106" y="1424"/>
                    <a:pt x="8596" y="940"/>
                    <a:pt x="6477" y="577"/>
                  </a:cubicBezTo>
                  <a:cubicBezTo>
                    <a:pt x="4359" y="214"/>
                    <a:pt x="2180" y="9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448275" y="4391900"/>
              <a:ext cx="1396725" cy="876950"/>
            </a:xfrm>
            <a:custGeom>
              <a:avLst/>
              <a:gdLst/>
              <a:ahLst/>
              <a:cxnLst/>
              <a:rect l="l" t="t" r="r" b="b"/>
              <a:pathLst>
                <a:path w="55869" h="35078" extrusionOk="0">
                  <a:moveTo>
                    <a:pt x="1" y="0"/>
                  </a:moveTo>
                  <a:cubicBezTo>
                    <a:pt x="1" y="1211"/>
                    <a:pt x="30" y="2421"/>
                    <a:pt x="30" y="3603"/>
                  </a:cubicBezTo>
                  <a:cubicBezTo>
                    <a:pt x="210" y="3598"/>
                    <a:pt x="390" y="3596"/>
                    <a:pt x="569" y="3596"/>
                  </a:cubicBezTo>
                  <a:cubicBezTo>
                    <a:pt x="2923" y="3596"/>
                    <a:pt x="5223" y="3967"/>
                    <a:pt x="7446" y="4782"/>
                  </a:cubicBezTo>
                  <a:cubicBezTo>
                    <a:pt x="9625" y="5600"/>
                    <a:pt x="11804" y="6569"/>
                    <a:pt x="13225" y="8474"/>
                  </a:cubicBezTo>
                  <a:cubicBezTo>
                    <a:pt x="14193" y="9837"/>
                    <a:pt x="15012" y="11077"/>
                    <a:pt x="16646" y="11682"/>
                  </a:cubicBezTo>
                  <a:cubicBezTo>
                    <a:pt x="17704" y="12106"/>
                    <a:pt x="18886" y="12258"/>
                    <a:pt x="20004" y="12319"/>
                  </a:cubicBezTo>
                  <a:cubicBezTo>
                    <a:pt x="20540" y="12345"/>
                    <a:pt x="21079" y="12350"/>
                    <a:pt x="21619" y="12350"/>
                  </a:cubicBezTo>
                  <a:cubicBezTo>
                    <a:pt x="21972" y="12350"/>
                    <a:pt x="22324" y="12348"/>
                    <a:pt x="22677" y="12348"/>
                  </a:cubicBezTo>
                  <a:cubicBezTo>
                    <a:pt x="24313" y="12348"/>
                    <a:pt x="25943" y="12394"/>
                    <a:pt x="27510" y="12924"/>
                  </a:cubicBezTo>
                  <a:cubicBezTo>
                    <a:pt x="29326" y="13558"/>
                    <a:pt x="30991" y="14708"/>
                    <a:pt x="32231" y="16222"/>
                  </a:cubicBezTo>
                  <a:cubicBezTo>
                    <a:pt x="33715" y="18008"/>
                    <a:pt x="34078" y="20430"/>
                    <a:pt x="35591" y="22153"/>
                  </a:cubicBezTo>
                  <a:cubicBezTo>
                    <a:pt x="38376" y="25272"/>
                    <a:pt x="43097" y="25575"/>
                    <a:pt x="46547" y="27633"/>
                  </a:cubicBezTo>
                  <a:cubicBezTo>
                    <a:pt x="49482" y="29417"/>
                    <a:pt x="50421" y="32172"/>
                    <a:pt x="51842" y="35078"/>
                  </a:cubicBezTo>
                  <a:cubicBezTo>
                    <a:pt x="53205" y="34654"/>
                    <a:pt x="54537" y="34199"/>
                    <a:pt x="55869" y="33746"/>
                  </a:cubicBezTo>
                  <a:cubicBezTo>
                    <a:pt x="55232" y="31506"/>
                    <a:pt x="54808" y="29085"/>
                    <a:pt x="53629" y="27088"/>
                  </a:cubicBezTo>
                  <a:cubicBezTo>
                    <a:pt x="52116" y="24546"/>
                    <a:pt x="49421" y="23093"/>
                    <a:pt x="46608" y="22577"/>
                  </a:cubicBezTo>
                  <a:cubicBezTo>
                    <a:pt x="42492" y="21851"/>
                    <a:pt x="37315" y="22609"/>
                    <a:pt x="35499" y="17827"/>
                  </a:cubicBezTo>
                  <a:cubicBezTo>
                    <a:pt x="34623" y="15466"/>
                    <a:pt x="34531" y="13014"/>
                    <a:pt x="32383" y="11379"/>
                  </a:cubicBezTo>
                  <a:cubicBezTo>
                    <a:pt x="30585" y="10040"/>
                    <a:pt x="28276" y="9558"/>
                    <a:pt x="26091" y="9558"/>
                  </a:cubicBezTo>
                  <a:cubicBezTo>
                    <a:pt x="25958" y="9558"/>
                    <a:pt x="25825" y="9560"/>
                    <a:pt x="25694" y="9564"/>
                  </a:cubicBezTo>
                  <a:cubicBezTo>
                    <a:pt x="24247" y="9582"/>
                    <a:pt x="22768" y="9795"/>
                    <a:pt x="21308" y="9795"/>
                  </a:cubicBezTo>
                  <a:cubicBezTo>
                    <a:pt x="20325" y="9795"/>
                    <a:pt x="19351" y="9699"/>
                    <a:pt x="18401" y="9382"/>
                  </a:cubicBezTo>
                  <a:cubicBezTo>
                    <a:pt x="16372" y="8687"/>
                    <a:pt x="15072" y="7021"/>
                    <a:pt x="13680" y="5479"/>
                  </a:cubicBezTo>
                  <a:cubicBezTo>
                    <a:pt x="10109" y="1453"/>
                    <a:pt x="511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427825" y="4292025"/>
              <a:ext cx="1546525" cy="1078375"/>
            </a:xfrm>
            <a:custGeom>
              <a:avLst/>
              <a:gdLst/>
              <a:ahLst/>
              <a:cxnLst/>
              <a:rect l="l" t="t" r="r" b="b"/>
              <a:pathLst>
                <a:path w="61861" h="43135" extrusionOk="0">
                  <a:moveTo>
                    <a:pt x="819" y="848"/>
                  </a:moveTo>
                  <a:cubicBezTo>
                    <a:pt x="2998" y="940"/>
                    <a:pt x="5177" y="1061"/>
                    <a:pt x="7295" y="1424"/>
                  </a:cubicBezTo>
                  <a:cubicBezTo>
                    <a:pt x="9414" y="1787"/>
                    <a:pt x="11924" y="2271"/>
                    <a:pt x="13498" y="3845"/>
                  </a:cubicBezTo>
                  <a:cubicBezTo>
                    <a:pt x="14406" y="4721"/>
                    <a:pt x="14982" y="5932"/>
                    <a:pt x="15798" y="6900"/>
                  </a:cubicBezTo>
                  <a:cubicBezTo>
                    <a:pt x="16585" y="7840"/>
                    <a:pt x="17585" y="8595"/>
                    <a:pt x="18704" y="9171"/>
                  </a:cubicBezTo>
                  <a:cubicBezTo>
                    <a:pt x="20733" y="10169"/>
                    <a:pt x="23062" y="10532"/>
                    <a:pt x="25301" y="10564"/>
                  </a:cubicBezTo>
                  <a:cubicBezTo>
                    <a:pt x="27579" y="10564"/>
                    <a:pt x="29855" y="9967"/>
                    <a:pt x="32109" y="9967"/>
                  </a:cubicBezTo>
                  <a:cubicBezTo>
                    <a:pt x="32342" y="9967"/>
                    <a:pt x="32574" y="9973"/>
                    <a:pt x="32807" y="9987"/>
                  </a:cubicBezTo>
                  <a:cubicBezTo>
                    <a:pt x="34865" y="10108"/>
                    <a:pt x="35833" y="11169"/>
                    <a:pt x="36499" y="13045"/>
                  </a:cubicBezTo>
                  <a:cubicBezTo>
                    <a:pt x="36954" y="14285"/>
                    <a:pt x="37346" y="15527"/>
                    <a:pt x="37862" y="16706"/>
                  </a:cubicBezTo>
                  <a:cubicBezTo>
                    <a:pt x="38649" y="18614"/>
                    <a:pt x="39678" y="20490"/>
                    <a:pt x="41402" y="21669"/>
                  </a:cubicBezTo>
                  <a:cubicBezTo>
                    <a:pt x="43762" y="23275"/>
                    <a:pt x="46728" y="22759"/>
                    <a:pt x="49363" y="23456"/>
                  </a:cubicBezTo>
                  <a:cubicBezTo>
                    <a:pt x="55323" y="25030"/>
                    <a:pt x="59895" y="30083"/>
                    <a:pt x="61134" y="36075"/>
                  </a:cubicBezTo>
                  <a:cubicBezTo>
                    <a:pt x="59924" y="36559"/>
                    <a:pt x="58713" y="37015"/>
                    <a:pt x="57473" y="37438"/>
                  </a:cubicBezTo>
                  <a:cubicBezTo>
                    <a:pt x="56444" y="33593"/>
                    <a:pt x="55566" y="29538"/>
                    <a:pt x="51844" y="27359"/>
                  </a:cubicBezTo>
                  <a:cubicBezTo>
                    <a:pt x="49605" y="26027"/>
                    <a:pt x="47123" y="25696"/>
                    <a:pt x="44581" y="25514"/>
                  </a:cubicBezTo>
                  <a:cubicBezTo>
                    <a:pt x="41583" y="25301"/>
                    <a:pt x="38315" y="24788"/>
                    <a:pt x="37075" y="21609"/>
                  </a:cubicBezTo>
                  <a:cubicBezTo>
                    <a:pt x="36288" y="19611"/>
                    <a:pt x="36196" y="17403"/>
                    <a:pt x="34683" y="15708"/>
                  </a:cubicBezTo>
                  <a:cubicBezTo>
                    <a:pt x="33352" y="14224"/>
                    <a:pt x="31415" y="13408"/>
                    <a:pt x="29478" y="13045"/>
                  </a:cubicBezTo>
                  <a:cubicBezTo>
                    <a:pt x="28682" y="12900"/>
                    <a:pt x="27892" y="12851"/>
                    <a:pt x="27104" y="12851"/>
                  </a:cubicBezTo>
                  <a:cubicBezTo>
                    <a:pt x="25586" y="12851"/>
                    <a:pt x="24071" y="13034"/>
                    <a:pt x="22517" y="13074"/>
                  </a:cubicBezTo>
                  <a:cubicBezTo>
                    <a:pt x="22409" y="13076"/>
                    <a:pt x="22301" y="13078"/>
                    <a:pt x="22193" y="13078"/>
                  </a:cubicBezTo>
                  <a:cubicBezTo>
                    <a:pt x="20729" y="13078"/>
                    <a:pt x="19278" y="12864"/>
                    <a:pt x="18038" y="12045"/>
                  </a:cubicBezTo>
                  <a:cubicBezTo>
                    <a:pt x="16827" y="11258"/>
                    <a:pt x="15919" y="10079"/>
                    <a:pt x="14951" y="9019"/>
                  </a:cubicBezTo>
                  <a:cubicBezTo>
                    <a:pt x="11230" y="4903"/>
                    <a:pt x="6085" y="4056"/>
                    <a:pt x="819" y="3542"/>
                  </a:cubicBezTo>
                  <a:lnTo>
                    <a:pt x="819" y="848"/>
                  </a:lnTo>
                  <a:close/>
                  <a:moveTo>
                    <a:pt x="819" y="3995"/>
                  </a:moveTo>
                  <a:lnTo>
                    <a:pt x="819" y="3995"/>
                  </a:lnTo>
                  <a:cubicBezTo>
                    <a:pt x="5932" y="4571"/>
                    <a:pt x="10927" y="5448"/>
                    <a:pt x="14498" y="9474"/>
                  </a:cubicBezTo>
                  <a:cubicBezTo>
                    <a:pt x="15890" y="11016"/>
                    <a:pt x="17190" y="12682"/>
                    <a:pt x="19219" y="13377"/>
                  </a:cubicBezTo>
                  <a:cubicBezTo>
                    <a:pt x="20169" y="13694"/>
                    <a:pt x="21143" y="13790"/>
                    <a:pt x="22126" y="13790"/>
                  </a:cubicBezTo>
                  <a:cubicBezTo>
                    <a:pt x="23586" y="13790"/>
                    <a:pt x="25065" y="13577"/>
                    <a:pt x="26512" y="13559"/>
                  </a:cubicBezTo>
                  <a:cubicBezTo>
                    <a:pt x="26643" y="13555"/>
                    <a:pt x="26776" y="13553"/>
                    <a:pt x="26909" y="13553"/>
                  </a:cubicBezTo>
                  <a:cubicBezTo>
                    <a:pt x="29094" y="13553"/>
                    <a:pt x="31403" y="14035"/>
                    <a:pt x="33201" y="15374"/>
                  </a:cubicBezTo>
                  <a:cubicBezTo>
                    <a:pt x="35349" y="17009"/>
                    <a:pt x="35441" y="19461"/>
                    <a:pt x="36317" y="21822"/>
                  </a:cubicBezTo>
                  <a:cubicBezTo>
                    <a:pt x="38133" y="26604"/>
                    <a:pt x="43310" y="25846"/>
                    <a:pt x="47426" y="26572"/>
                  </a:cubicBezTo>
                  <a:cubicBezTo>
                    <a:pt x="50239" y="27088"/>
                    <a:pt x="52934" y="28541"/>
                    <a:pt x="54447" y="31083"/>
                  </a:cubicBezTo>
                  <a:cubicBezTo>
                    <a:pt x="55626" y="33080"/>
                    <a:pt x="56050" y="35501"/>
                    <a:pt x="56687" y="37741"/>
                  </a:cubicBezTo>
                  <a:cubicBezTo>
                    <a:pt x="55355" y="38194"/>
                    <a:pt x="54023" y="38649"/>
                    <a:pt x="52660" y="39073"/>
                  </a:cubicBezTo>
                  <a:cubicBezTo>
                    <a:pt x="51239" y="36167"/>
                    <a:pt x="50300" y="33412"/>
                    <a:pt x="47365" y="31628"/>
                  </a:cubicBezTo>
                  <a:cubicBezTo>
                    <a:pt x="43915" y="29570"/>
                    <a:pt x="39194" y="29267"/>
                    <a:pt x="36409" y="26148"/>
                  </a:cubicBezTo>
                  <a:cubicBezTo>
                    <a:pt x="34896" y="24425"/>
                    <a:pt x="34533" y="22003"/>
                    <a:pt x="33049" y="20217"/>
                  </a:cubicBezTo>
                  <a:cubicBezTo>
                    <a:pt x="31809" y="18703"/>
                    <a:pt x="30144" y="17553"/>
                    <a:pt x="28328" y="16919"/>
                  </a:cubicBezTo>
                  <a:cubicBezTo>
                    <a:pt x="26761" y="16389"/>
                    <a:pt x="25131" y="16343"/>
                    <a:pt x="23495" y="16343"/>
                  </a:cubicBezTo>
                  <a:cubicBezTo>
                    <a:pt x="23142" y="16343"/>
                    <a:pt x="22790" y="16345"/>
                    <a:pt x="22437" y="16345"/>
                  </a:cubicBezTo>
                  <a:cubicBezTo>
                    <a:pt x="21897" y="16345"/>
                    <a:pt x="21358" y="16340"/>
                    <a:pt x="20822" y="16314"/>
                  </a:cubicBezTo>
                  <a:cubicBezTo>
                    <a:pt x="19704" y="16253"/>
                    <a:pt x="18522" y="16101"/>
                    <a:pt x="17464" y="15677"/>
                  </a:cubicBezTo>
                  <a:cubicBezTo>
                    <a:pt x="15830" y="15072"/>
                    <a:pt x="15011" y="13832"/>
                    <a:pt x="14043" y="12469"/>
                  </a:cubicBezTo>
                  <a:cubicBezTo>
                    <a:pt x="12622" y="10564"/>
                    <a:pt x="10443" y="9595"/>
                    <a:pt x="8264" y="8777"/>
                  </a:cubicBezTo>
                  <a:cubicBezTo>
                    <a:pt x="6041" y="7962"/>
                    <a:pt x="3741" y="7591"/>
                    <a:pt x="1387" y="7591"/>
                  </a:cubicBezTo>
                  <a:cubicBezTo>
                    <a:pt x="1208" y="7591"/>
                    <a:pt x="1028" y="7593"/>
                    <a:pt x="848" y="7598"/>
                  </a:cubicBezTo>
                  <a:cubicBezTo>
                    <a:pt x="848" y="6416"/>
                    <a:pt x="819" y="5206"/>
                    <a:pt x="819" y="3995"/>
                  </a:cubicBezTo>
                  <a:close/>
                  <a:moveTo>
                    <a:pt x="848" y="7929"/>
                  </a:moveTo>
                  <a:cubicBezTo>
                    <a:pt x="3179" y="7929"/>
                    <a:pt x="5448" y="8324"/>
                    <a:pt x="7658" y="9111"/>
                  </a:cubicBezTo>
                  <a:cubicBezTo>
                    <a:pt x="8869" y="9564"/>
                    <a:pt x="10080" y="10108"/>
                    <a:pt x="11198" y="10745"/>
                  </a:cubicBezTo>
                  <a:cubicBezTo>
                    <a:pt x="12530" y="11532"/>
                    <a:pt x="13288" y="12590"/>
                    <a:pt x="14164" y="13832"/>
                  </a:cubicBezTo>
                  <a:cubicBezTo>
                    <a:pt x="16827" y="17674"/>
                    <a:pt x="21246" y="16798"/>
                    <a:pt x="25301" y="17101"/>
                  </a:cubicBezTo>
                  <a:cubicBezTo>
                    <a:pt x="27843" y="17311"/>
                    <a:pt x="30144" y="18280"/>
                    <a:pt x="31930" y="20127"/>
                  </a:cubicBezTo>
                  <a:cubicBezTo>
                    <a:pt x="33594" y="21851"/>
                    <a:pt x="33988" y="24122"/>
                    <a:pt x="35320" y="26027"/>
                  </a:cubicBezTo>
                  <a:cubicBezTo>
                    <a:pt x="37346" y="28964"/>
                    <a:pt x="41131" y="29780"/>
                    <a:pt x="44278" y="31051"/>
                  </a:cubicBezTo>
                  <a:cubicBezTo>
                    <a:pt x="46276" y="31838"/>
                    <a:pt x="48394" y="32899"/>
                    <a:pt x="49605" y="34744"/>
                  </a:cubicBezTo>
                  <a:cubicBezTo>
                    <a:pt x="50542" y="36167"/>
                    <a:pt x="51057" y="37801"/>
                    <a:pt x="51873" y="39315"/>
                  </a:cubicBezTo>
                  <a:cubicBezTo>
                    <a:pt x="50452" y="39738"/>
                    <a:pt x="49028" y="40131"/>
                    <a:pt x="47576" y="40465"/>
                  </a:cubicBezTo>
                  <a:cubicBezTo>
                    <a:pt x="44460" y="38165"/>
                    <a:pt x="41191" y="36167"/>
                    <a:pt x="38286" y="33533"/>
                  </a:cubicBezTo>
                  <a:cubicBezTo>
                    <a:pt x="36741" y="32141"/>
                    <a:pt x="35259" y="30659"/>
                    <a:pt x="34049" y="28964"/>
                  </a:cubicBezTo>
                  <a:cubicBezTo>
                    <a:pt x="32928" y="27391"/>
                    <a:pt x="32415" y="25575"/>
                    <a:pt x="31507" y="23848"/>
                  </a:cubicBezTo>
                  <a:cubicBezTo>
                    <a:pt x="29659" y="20398"/>
                    <a:pt x="25635" y="19219"/>
                    <a:pt x="21972" y="18674"/>
                  </a:cubicBezTo>
                  <a:cubicBezTo>
                    <a:pt x="21443" y="18598"/>
                    <a:pt x="20909" y="18580"/>
                    <a:pt x="20375" y="18580"/>
                  </a:cubicBezTo>
                  <a:cubicBezTo>
                    <a:pt x="19894" y="18580"/>
                    <a:pt x="19412" y="18595"/>
                    <a:pt x="18931" y="18595"/>
                  </a:cubicBezTo>
                  <a:cubicBezTo>
                    <a:pt x="18450" y="18595"/>
                    <a:pt x="17970" y="18580"/>
                    <a:pt x="17493" y="18522"/>
                  </a:cubicBezTo>
                  <a:cubicBezTo>
                    <a:pt x="16617" y="18432"/>
                    <a:pt x="15769" y="18190"/>
                    <a:pt x="15072" y="17645"/>
                  </a:cubicBezTo>
                  <a:cubicBezTo>
                    <a:pt x="14074" y="16859"/>
                    <a:pt x="13740" y="15769"/>
                    <a:pt x="13074" y="14769"/>
                  </a:cubicBezTo>
                  <a:cubicBezTo>
                    <a:pt x="11924" y="13106"/>
                    <a:pt x="10140" y="12287"/>
                    <a:pt x="8232" y="11864"/>
                  </a:cubicBezTo>
                  <a:cubicBezTo>
                    <a:pt x="5782" y="11319"/>
                    <a:pt x="3329" y="10956"/>
                    <a:pt x="848" y="10835"/>
                  </a:cubicBezTo>
                  <a:lnTo>
                    <a:pt x="848" y="7929"/>
                  </a:lnTo>
                  <a:close/>
                  <a:moveTo>
                    <a:pt x="848" y="11319"/>
                  </a:moveTo>
                  <a:cubicBezTo>
                    <a:pt x="3179" y="11532"/>
                    <a:pt x="5508" y="11895"/>
                    <a:pt x="7808" y="12408"/>
                  </a:cubicBezTo>
                  <a:cubicBezTo>
                    <a:pt x="10411" y="13014"/>
                    <a:pt x="11924" y="14195"/>
                    <a:pt x="13196" y="16495"/>
                  </a:cubicBezTo>
                  <a:cubicBezTo>
                    <a:pt x="14769" y="19401"/>
                    <a:pt x="17525" y="19280"/>
                    <a:pt x="20430" y="19340"/>
                  </a:cubicBezTo>
                  <a:cubicBezTo>
                    <a:pt x="24788" y="19430"/>
                    <a:pt x="29449" y="21064"/>
                    <a:pt x="31265" y="25272"/>
                  </a:cubicBezTo>
                  <a:cubicBezTo>
                    <a:pt x="31959" y="26875"/>
                    <a:pt x="32596" y="28420"/>
                    <a:pt x="33686" y="29841"/>
                  </a:cubicBezTo>
                  <a:cubicBezTo>
                    <a:pt x="34775" y="31293"/>
                    <a:pt x="36046" y="32596"/>
                    <a:pt x="37378" y="33836"/>
                  </a:cubicBezTo>
                  <a:cubicBezTo>
                    <a:pt x="40041" y="36317"/>
                    <a:pt x="43189" y="39041"/>
                    <a:pt x="46518" y="40736"/>
                  </a:cubicBezTo>
                  <a:cubicBezTo>
                    <a:pt x="46002" y="40857"/>
                    <a:pt x="45489" y="40978"/>
                    <a:pt x="44973" y="41070"/>
                  </a:cubicBezTo>
                  <a:cubicBezTo>
                    <a:pt x="43976" y="41281"/>
                    <a:pt x="42976" y="41494"/>
                    <a:pt x="41978" y="41644"/>
                  </a:cubicBezTo>
                  <a:lnTo>
                    <a:pt x="41918" y="41644"/>
                  </a:lnTo>
                  <a:cubicBezTo>
                    <a:pt x="37407" y="40525"/>
                    <a:pt x="33715" y="36559"/>
                    <a:pt x="31567" y="32565"/>
                  </a:cubicBezTo>
                  <a:cubicBezTo>
                    <a:pt x="29691" y="29054"/>
                    <a:pt x="28388" y="25030"/>
                    <a:pt x="24848" y="22790"/>
                  </a:cubicBezTo>
                  <a:cubicBezTo>
                    <a:pt x="23033" y="21640"/>
                    <a:pt x="21004" y="21488"/>
                    <a:pt x="18885" y="21488"/>
                  </a:cubicBezTo>
                  <a:cubicBezTo>
                    <a:pt x="18465" y="21488"/>
                    <a:pt x="18042" y="21496"/>
                    <a:pt x="17619" y="21496"/>
                  </a:cubicBezTo>
                  <a:cubicBezTo>
                    <a:pt x="16882" y="21496"/>
                    <a:pt x="16147" y="21471"/>
                    <a:pt x="15435" y="21338"/>
                  </a:cubicBezTo>
                  <a:cubicBezTo>
                    <a:pt x="13861" y="21035"/>
                    <a:pt x="12832" y="20156"/>
                    <a:pt x="11803" y="19006"/>
                  </a:cubicBezTo>
                  <a:cubicBezTo>
                    <a:pt x="9547" y="16406"/>
                    <a:pt x="6495" y="14800"/>
                    <a:pt x="3196" y="14800"/>
                  </a:cubicBezTo>
                  <a:cubicBezTo>
                    <a:pt x="2425" y="14800"/>
                    <a:pt x="1639" y="14888"/>
                    <a:pt x="848" y="15072"/>
                  </a:cubicBezTo>
                  <a:lnTo>
                    <a:pt x="848" y="11319"/>
                  </a:lnTo>
                  <a:close/>
                  <a:moveTo>
                    <a:pt x="2966" y="15357"/>
                  </a:moveTo>
                  <a:cubicBezTo>
                    <a:pt x="4846" y="15357"/>
                    <a:pt x="6704" y="15830"/>
                    <a:pt x="8353" y="16798"/>
                  </a:cubicBezTo>
                  <a:cubicBezTo>
                    <a:pt x="10411" y="18009"/>
                    <a:pt x="11472" y="20338"/>
                    <a:pt x="13559" y="21427"/>
                  </a:cubicBezTo>
                  <a:cubicBezTo>
                    <a:pt x="15314" y="22335"/>
                    <a:pt x="17403" y="22185"/>
                    <a:pt x="19340" y="22214"/>
                  </a:cubicBezTo>
                  <a:cubicBezTo>
                    <a:pt x="21972" y="22275"/>
                    <a:pt x="24183" y="22880"/>
                    <a:pt x="26059" y="24788"/>
                  </a:cubicBezTo>
                  <a:cubicBezTo>
                    <a:pt x="29085" y="27875"/>
                    <a:pt x="30054" y="32293"/>
                    <a:pt x="32657" y="35712"/>
                  </a:cubicBezTo>
                  <a:cubicBezTo>
                    <a:pt x="34473" y="38104"/>
                    <a:pt x="37075" y="40888"/>
                    <a:pt x="40070" y="41946"/>
                  </a:cubicBezTo>
                  <a:cubicBezTo>
                    <a:pt x="38770" y="42128"/>
                    <a:pt x="37467" y="42281"/>
                    <a:pt x="36167" y="42370"/>
                  </a:cubicBezTo>
                  <a:cubicBezTo>
                    <a:pt x="35833" y="42402"/>
                    <a:pt x="35470" y="42402"/>
                    <a:pt x="35138" y="42431"/>
                  </a:cubicBezTo>
                  <a:cubicBezTo>
                    <a:pt x="33594" y="41131"/>
                    <a:pt x="32051" y="40010"/>
                    <a:pt x="30720" y="38436"/>
                  </a:cubicBezTo>
                  <a:cubicBezTo>
                    <a:pt x="29388" y="36894"/>
                    <a:pt x="28238" y="35167"/>
                    <a:pt x="27178" y="33412"/>
                  </a:cubicBezTo>
                  <a:cubicBezTo>
                    <a:pt x="25362" y="30296"/>
                    <a:pt x="23546" y="26785"/>
                    <a:pt x="20006" y="25362"/>
                  </a:cubicBezTo>
                  <a:cubicBezTo>
                    <a:pt x="19401" y="25119"/>
                    <a:pt x="18764" y="24969"/>
                    <a:pt x="18130" y="24877"/>
                  </a:cubicBezTo>
                  <a:cubicBezTo>
                    <a:pt x="17928" y="24857"/>
                    <a:pt x="17724" y="24849"/>
                    <a:pt x="17519" y="24849"/>
                  </a:cubicBezTo>
                  <a:cubicBezTo>
                    <a:pt x="17009" y="24849"/>
                    <a:pt x="16493" y="24895"/>
                    <a:pt x="15986" y="24895"/>
                  </a:cubicBezTo>
                  <a:cubicBezTo>
                    <a:pt x="15508" y="24895"/>
                    <a:pt x="15038" y="24854"/>
                    <a:pt x="14588" y="24696"/>
                  </a:cubicBezTo>
                  <a:cubicBezTo>
                    <a:pt x="12743" y="24090"/>
                    <a:pt x="11622" y="22154"/>
                    <a:pt x="10140" y="21004"/>
                  </a:cubicBezTo>
                  <a:cubicBezTo>
                    <a:pt x="8052" y="19329"/>
                    <a:pt x="5436" y="18413"/>
                    <a:pt x="2796" y="18413"/>
                  </a:cubicBezTo>
                  <a:cubicBezTo>
                    <a:pt x="2145" y="18413"/>
                    <a:pt x="1494" y="18469"/>
                    <a:pt x="848" y="18582"/>
                  </a:cubicBezTo>
                  <a:lnTo>
                    <a:pt x="848" y="15556"/>
                  </a:lnTo>
                  <a:cubicBezTo>
                    <a:pt x="1550" y="15424"/>
                    <a:pt x="2260" y="15357"/>
                    <a:pt x="2966" y="15357"/>
                  </a:cubicBezTo>
                  <a:close/>
                  <a:moveTo>
                    <a:pt x="2033" y="18927"/>
                  </a:moveTo>
                  <a:cubicBezTo>
                    <a:pt x="5529" y="18927"/>
                    <a:pt x="8691" y="20267"/>
                    <a:pt x="11169" y="22880"/>
                  </a:cubicBezTo>
                  <a:cubicBezTo>
                    <a:pt x="12106" y="23880"/>
                    <a:pt x="13074" y="24969"/>
                    <a:pt x="14377" y="25393"/>
                  </a:cubicBezTo>
                  <a:cubicBezTo>
                    <a:pt x="14926" y="25576"/>
                    <a:pt x="15476" y="25604"/>
                    <a:pt x="16031" y="25604"/>
                  </a:cubicBezTo>
                  <a:cubicBezTo>
                    <a:pt x="16276" y="25604"/>
                    <a:pt x="16523" y="25599"/>
                    <a:pt x="16771" y="25599"/>
                  </a:cubicBezTo>
                  <a:cubicBezTo>
                    <a:pt x="16890" y="25599"/>
                    <a:pt x="17010" y="25600"/>
                    <a:pt x="17130" y="25604"/>
                  </a:cubicBezTo>
                  <a:cubicBezTo>
                    <a:pt x="18311" y="25604"/>
                    <a:pt x="19369" y="25846"/>
                    <a:pt x="20398" y="26391"/>
                  </a:cubicBezTo>
                  <a:cubicBezTo>
                    <a:pt x="23941" y="28267"/>
                    <a:pt x="25454" y="32354"/>
                    <a:pt x="27541" y="35501"/>
                  </a:cubicBezTo>
                  <a:cubicBezTo>
                    <a:pt x="29115" y="37891"/>
                    <a:pt x="31143" y="40888"/>
                    <a:pt x="33715" y="42462"/>
                  </a:cubicBezTo>
                  <a:cubicBezTo>
                    <a:pt x="31778" y="42462"/>
                    <a:pt x="29841" y="42370"/>
                    <a:pt x="27904" y="42341"/>
                  </a:cubicBezTo>
                  <a:cubicBezTo>
                    <a:pt x="27875" y="42281"/>
                    <a:pt x="27875" y="42249"/>
                    <a:pt x="27814" y="42220"/>
                  </a:cubicBezTo>
                  <a:cubicBezTo>
                    <a:pt x="25696" y="40162"/>
                    <a:pt x="24546" y="37438"/>
                    <a:pt x="23154" y="34896"/>
                  </a:cubicBezTo>
                  <a:cubicBezTo>
                    <a:pt x="21822" y="32535"/>
                    <a:pt x="19825" y="30749"/>
                    <a:pt x="17585" y="29235"/>
                  </a:cubicBezTo>
                  <a:cubicBezTo>
                    <a:pt x="14619" y="27209"/>
                    <a:pt x="10866" y="26785"/>
                    <a:pt x="8111" y="24425"/>
                  </a:cubicBezTo>
                  <a:cubicBezTo>
                    <a:pt x="6337" y="22921"/>
                    <a:pt x="4523" y="21859"/>
                    <a:pt x="2374" y="21859"/>
                  </a:cubicBezTo>
                  <a:cubicBezTo>
                    <a:pt x="1884" y="21859"/>
                    <a:pt x="1376" y="21915"/>
                    <a:pt x="848" y="22033"/>
                  </a:cubicBezTo>
                  <a:lnTo>
                    <a:pt x="848" y="18977"/>
                  </a:lnTo>
                  <a:cubicBezTo>
                    <a:pt x="1247" y="18943"/>
                    <a:pt x="1642" y="18927"/>
                    <a:pt x="2033" y="18927"/>
                  </a:cubicBezTo>
                  <a:close/>
                  <a:moveTo>
                    <a:pt x="424" y="0"/>
                  </a:moveTo>
                  <a:cubicBezTo>
                    <a:pt x="213" y="0"/>
                    <a:pt x="0" y="213"/>
                    <a:pt x="32" y="424"/>
                  </a:cubicBezTo>
                  <a:cubicBezTo>
                    <a:pt x="32" y="7808"/>
                    <a:pt x="32" y="15193"/>
                    <a:pt x="61" y="22577"/>
                  </a:cubicBezTo>
                  <a:cubicBezTo>
                    <a:pt x="61" y="22780"/>
                    <a:pt x="231" y="22962"/>
                    <a:pt x="428" y="22962"/>
                  </a:cubicBezTo>
                  <a:cubicBezTo>
                    <a:pt x="466" y="22962"/>
                    <a:pt x="506" y="22955"/>
                    <a:pt x="545" y="22940"/>
                  </a:cubicBezTo>
                  <a:cubicBezTo>
                    <a:pt x="1193" y="22759"/>
                    <a:pt x="1853" y="22662"/>
                    <a:pt x="2509" y="22662"/>
                  </a:cubicBezTo>
                  <a:cubicBezTo>
                    <a:pt x="3600" y="22662"/>
                    <a:pt x="4678" y="22930"/>
                    <a:pt x="5661" y="23517"/>
                  </a:cubicBezTo>
                  <a:cubicBezTo>
                    <a:pt x="7022" y="24333"/>
                    <a:pt x="8051" y="25604"/>
                    <a:pt x="9443" y="26391"/>
                  </a:cubicBezTo>
                  <a:cubicBezTo>
                    <a:pt x="10714" y="27088"/>
                    <a:pt x="12137" y="27512"/>
                    <a:pt x="13498" y="28025"/>
                  </a:cubicBezTo>
                  <a:cubicBezTo>
                    <a:pt x="15103" y="28630"/>
                    <a:pt x="16617" y="29448"/>
                    <a:pt x="18009" y="30507"/>
                  </a:cubicBezTo>
                  <a:cubicBezTo>
                    <a:pt x="20248" y="32201"/>
                    <a:pt x="21762" y="34017"/>
                    <a:pt x="23062" y="36470"/>
                  </a:cubicBezTo>
                  <a:cubicBezTo>
                    <a:pt x="24243" y="38709"/>
                    <a:pt x="25393" y="41039"/>
                    <a:pt x="27270" y="42765"/>
                  </a:cubicBezTo>
                  <a:cubicBezTo>
                    <a:pt x="27348" y="42843"/>
                    <a:pt x="27438" y="42877"/>
                    <a:pt x="27527" y="42877"/>
                  </a:cubicBezTo>
                  <a:cubicBezTo>
                    <a:pt x="27644" y="42877"/>
                    <a:pt x="27758" y="42820"/>
                    <a:pt x="27843" y="42733"/>
                  </a:cubicBezTo>
                  <a:cubicBezTo>
                    <a:pt x="29241" y="43031"/>
                    <a:pt x="30707" y="43135"/>
                    <a:pt x="32172" y="43135"/>
                  </a:cubicBezTo>
                  <a:cubicBezTo>
                    <a:pt x="33086" y="43135"/>
                    <a:pt x="34000" y="43095"/>
                    <a:pt x="34896" y="43036"/>
                  </a:cubicBezTo>
                  <a:cubicBezTo>
                    <a:pt x="34926" y="43052"/>
                    <a:pt x="34957" y="43060"/>
                    <a:pt x="34991" y="43060"/>
                  </a:cubicBezTo>
                  <a:cubicBezTo>
                    <a:pt x="35025" y="43060"/>
                    <a:pt x="35062" y="43052"/>
                    <a:pt x="35107" y="43036"/>
                  </a:cubicBezTo>
                  <a:cubicBezTo>
                    <a:pt x="35288" y="43036"/>
                    <a:pt x="35470" y="43007"/>
                    <a:pt x="35652" y="43007"/>
                  </a:cubicBezTo>
                  <a:cubicBezTo>
                    <a:pt x="37649" y="42886"/>
                    <a:pt x="39647" y="42644"/>
                    <a:pt x="41615" y="42341"/>
                  </a:cubicBezTo>
                  <a:cubicBezTo>
                    <a:pt x="41675" y="42341"/>
                    <a:pt x="41765" y="42341"/>
                    <a:pt x="41826" y="42370"/>
                  </a:cubicBezTo>
                  <a:cubicBezTo>
                    <a:pt x="41947" y="42370"/>
                    <a:pt x="42039" y="42341"/>
                    <a:pt x="42099" y="42249"/>
                  </a:cubicBezTo>
                  <a:cubicBezTo>
                    <a:pt x="42855" y="42128"/>
                    <a:pt x="43612" y="41978"/>
                    <a:pt x="44368" y="41825"/>
                  </a:cubicBezTo>
                  <a:cubicBezTo>
                    <a:pt x="45397" y="41644"/>
                    <a:pt x="46426" y="41402"/>
                    <a:pt x="47426" y="41160"/>
                  </a:cubicBezTo>
                  <a:cubicBezTo>
                    <a:pt x="47515" y="41160"/>
                    <a:pt x="47607" y="41160"/>
                    <a:pt x="47697" y="41099"/>
                  </a:cubicBezTo>
                  <a:cubicBezTo>
                    <a:pt x="49210" y="40707"/>
                    <a:pt x="50723" y="40312"/>
                    <a:pt x="52236" y="39859"/>
                  </a:cubicBezTo>
                  <a:cubicBezTo>
                    <a:pt x="52293" y="39906"/>
                    <a:pt x="52360" y="39926"/>
                    <a:pt x="52429" y="39926"/>
                  </a:cubicBezTo>
                  <a:cubicBezTo>
                    <a:pt x="52585" y="39926"/>
                    <a:pt x="52749" y="39823"/>
                    <a:pt x="52813" y="39678"/>
                  </a:cubicBezTo>
                  <a:cubicBezTo>
                    <a:pt x="54234" y="39254"/>
                    <a:pt x="55626" y="38770"/>
                    <a:pt x="57018" y="38286"/>
                  </a:cubicBezTo>
                  <a:cubicBezTo>
                    <a:pt x="57064" y="38301"/>
                    <a:pt x="57113" y="38308"/>
                    <a:pt x="57162" y="38308"/>
                  </a:cubicBezTo>
                  <a:cubicBezTo>
                    <a:pt x="57311" y="38308"/>
                    <a:pt x="57465" y="38240"/>
                    <a:pt x="57534" y="38104"/>
                  </a:cubicBezTo>
                  <a:cubicBezTo>
                    <a:pt x="58895" y="37620"/>
                    <a:pt x="60258" y="37104"/>
                    <a:pt x="61618" y="36559"/>
                  </a:cubicBezTo>
                  <a:cubicBezTo>
                    <a:pt x="61679" y="36530"/>
                    <a:pt x="61710" y="36499"/>
                    <a:pt x="61739" y="36470"/>
                  </a:cubicBezTo>
                  <a:cubicBezTo>
                    <a:pt x="61831" y="36378"/>
                    <a:pt x="61860" y="36288"/>
                    <a:pt x="61831" y="36167"/>
                  </a:cubicBezTo>
                  <a:cubicBezTo>
                    <a:pt x="61074" y="31143"/>
                    <a:pt x="57776" y="26693"/>
                    <a:pt x="53357" y="24243"/>
                  </a:cubicBezTo>
                  <a:cubicBezTo>
                    <a:pt x="50997" y="22911"/>
                    <a:pt x="48515" y="22396"/>
                    <a:pt x="45852" y="22154"/>
                  </a:cubicBezTo>
                  <a:cubicBezTo>
                    <a:pt x="44097" y="21972"/>
                    <a:pt x="42491" y="21669"/>
                    <a:pt x="41160" y="20459"/>
                  </a:cubicBezTo>
                  <a:cubicBezTo>
                    <a:pt x="40131" y="19490"/>
                    <a:pt x="39404" y="18219"/>
                    <a:pt x="38831" y="16980"/>
                  </a:cubicBezTo>
                  <a:cubicBezTo>
                    <a:pt x="38286" y="15738"/>
                    <a:pt x="37862" y="14466"/>
                    <a:pt x="37438" y="13227"/>
                  </a:cubicBezTo>
                  <a:cubicBezTo>
                    <a:pt x="37015" y="12077"/>
                    <a:pt x="36652" y="10835"/>
                    <a:pt x="35652" y="10048"/>
                  </a:cubicBezTo>
                  <a:cubicBezTo>
                    <a:pt x="34722" y="9358"/>
                    <a:pt x="33630" y="9152"/>
                    <a:pt x="32506" y="9152"/>
                  </a:cubicBezTo>
                  <a:cubicBezTo>
                    <a:pt x="31361" y="9152"/>
                    <a:pt x="30184" y="9366"/>
                    <a:pt x="29115" y="9503"/>
                  </a:cubicBezTo>
                  <a:cubicBezTo>
                    <a:pt x="27928" y="9645"/>
                    <a:pt x="26714" y="9743"/>
                    <a:pt x="25504" y="9743"/>
                  </a:cubicBezTo>
                  <a:cubicBezTo>
                    <a:pt x="23873" y="9743"/>
                    <a:pt x="22248" y="9566"/>
                    <a:pt x="20701" y="9079"/>
                  </a:cubicBezTo>
                  <a:cubicBezTo>
                    <a:pt x="19340" y="8656"/>
                    <a:pt x="18098" y="8021"/>
                    <a:pt x="17069" y="7053"/>
                  </a:cubicBezTo>
                  <a:cubicBezTo>
                    <a:pt x="15951" y="6024"/>
                    <a:pt x="15314" y="4661"/>
                    <a:pt x="14317" y="3542"/>
                  </a:cubicBezTo>
                  <a:cubicBezTo>
                    <a:pt x="12772" y="1787"/>
                    <a:pt x="10290" y="1182"/>
                    <a:pt x="8111" y="758"/>
                  </a:cubicBezTo>
                  <a:cubicBezTo>
                    <a:pt x="5569" y="274"/>
                    <a:pt x="2998" y="121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15"/>
          <p:cNvGrpSpPr/>
          <p:nvPr/>
        </p:nvGrpSpPr>
        <p:grpSpPr>
          <a:xfrm rot="10800000" flipH="1">
            <a:off x="5115184" y="-303484"/>
            <a:ext cx="902845" cy="767322"/>
            <a:chOff x="5388125" y="4288200"/>
            <a:chExt cx="472150" cy="759725"/>
          </a:xfrm>
        </p:grpSpPr>
        <p:sp>
          <p:nvSpPr>
            <p:cNvPr id="2147" name="Google Shape;2147;p15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5" name="Google Shape;2155;p15"/>
          <p:cNvGrpSpPr/>
          <p:nvPr/>
        </p:nvGrpSpPr>
        <p:grpSpPr>
          <a:xfrm rot="10800000" flipH="1">
            <a:off x="4673701" y="250989"/>
            <a:ext cx="117225" cy="110450"/>
            <a:chOff x="1064200" y="4307975"/>
            <a:chExt cx="117225" cy="110450"/>
          </a:xfrm>
        </p:grpSpPr>
        <p:sp>
          <p:nvSpPr>
            <p:cNvPr id="2156" name="Google Shape;2156;p15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5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15"/>
          <p:cNvGrpSpPr/>
          <p:nvPr/>
        </p:nvGrpSpPr>
        <p:grpSpPr>
          <a:xfrm rot="10800000" flipH="1">
            <a:off x="1926147" y="94462"/>
            <a:ext cx="132936" cy="123815"/>
            <a:chOff x="1002850" y="2017475"/>
            <a:chExt cx="118050" cy="109950"/>
          </a:xfrm>
        </p:grpSpPr>
        <p:sp>
          <p:nvSpPr>
            <p:cNvPr id="2159" name="Google Shape;2159;p15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15"/>
          <p:cNvGrpSpPr/>
          <p:nvPr/>
        </p:nvGrpSpPr>
        <p:grpSpPr>
          <a:xfrm rot="8958771" flipH="1">
            <a:off x="1274120" y="4649655"/>
            <a:ext cx="591310" cy="864049"/>
            <a:chOff x="716850" y="3125000"/>
            <a:chExt cx="525100" cy="767300"/>
          </a:xfrm>
        </p:grpSpPr>
        <p:sp>
          <p:nvSpPr>
            <p:cNvPr id="2162" name="Google Shape;2162;p15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15"/>
          <p:cNvGrpSpPr/>
          <p:nvPr/>
        </p:nvGrpSpPr>
        <p:grpSpPr>
          <a:xfrm rot="10800000" flipH="1">
            <a:off x="799488" y="4819214"/>
            <a:ext cx="290336" cy="198450"/>
            <a:chOff x="4120850" y="4296475"/>
            <a:chExt cx="246675" cy="198450"/>
          </a:xfrm>
        </p:grpSpPr>
        <p:sp>
          <p:nvSpPr>
            <p:cNvPr id="2169" name="Google Shape;2169;p15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15"/>
          <p:cNvGrpSpPr/>
          <p:nvPr/>
        </p:nvGrpSpPr>
        <p:grpSpPr>
          <a:xfrm rot="8958614" flipH="1">
            <a:off x="8482021" y="2795166"/>
            <a:ext cx="389821" cy="569624"/>
            <a:chOff x="716850" y="3125000"/>
            <a:chExt cx="525100" cy="767300"/>
          </a:xfrm>
        </p:grpSpPr>
        <p:sp>
          <p:nvSpPr>
            <p:cNvPr id="2172" name="Google Shape;2172;p15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ua One"/>
              <a:buNone/>
              <a:defRPr sz="35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ua One"/>
              <a:buNone/>
              <a:defRPr sz="35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ua One"/>
              <a:buNone/>
              <a:defRPr sz="35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ua One"/>
              <a:buNone/>
              <a:defRPr sz="35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ua One"/>
              <a:buNone/>
              <a:defRPr sz="35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ua One"/>
              <a:buNone/>
              <a:defRPr sz="35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ua One"/>
              <a:buNone/>
              <a:defRPr sz="35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ua One"/>
              <a:buNone/>
              <a:defRPr sz="35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ua One"/>
              <a:buNone/>
              <a:defRPr sz="35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5" r:id="rId11"/>
    <p:sldLayoutId id="2147483666" r:id="rId12"/>
    <p:sldLayoutId id="2147483667" r:id="rId13"/>
    <p:sldLayoutId id="2147483670" r:id="rId14"/>
    <p:sldLayoutId id="2147483672" r:id="rId15"/>
    <p:sldLayoutId id="2147483679" r:id="rId16"/>
    <p:sldLayoutId id="214748368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p38"/>
          <p:cNvSpPr txBox="1">
            <a:spLocks noGrp="1"/>
          </p:cNvSpPr>
          <p:nvPr>
            <p:ph type="ctrTitle"/>
          </p:nvPr>
        </p:nvSpPr>
        <p:spPr>
          <a:xfrm>
            <a:off x="713100" y="1015125"/>
            <a:ext cx="7717800" cy="23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dirty="0" err="1">
                <a:solidFill>
                  <a:schemeClr val="accent1"/>
                </a:solidFill>
              </a:rPr>
              <a:t>Neopixel</a:t>
            </a:r>
            <a:r>
              <a:rPr lang="en-US" sz="5100" dirty="0">
                <a:solidFill>
                  <a:schemeClr val="accent1"/>
                </a:solidFill>
              </a:rPr>
              <a:t> ring cu </a:t>
            </a:r>
            <a:r>
              <a:rPr lang="en-US" sz="5100" dirty="0" err="1">
                <a:solidFill>
                  <a:schemeClr val="accent1"/>
                </a:solidFill>
              </a:rPr>
              <a:t>senzor</a:t>
            </a:r>
            <a:r>
              <a:rPr lang="en-US" sz="5100" dirty="0">
                <a:solidFill>
                  <a:schemeClr val="accent1"/>
                </a:solidFill>
              </a:rPr>
              <a:t> de </a:t>
            </a:r>
            <a:r>
              <a:rPr lang="en-US" sz="5100" dirty="0" err="1">
                <a:solidFill>
                  <a:schemeClr val="accent1"/>
                </a:solidFill>
              </a:rPr>
              <a:t>sunet</a:t>
            </a:r>
            <a:endParaRPr sz="51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2"/>
                </a:solidFill>
              </a:rPr>
              <a:t>Proiect atestat</a:t>
            </a:r>
            <a:endParaRPr sz="5100" dirty="0">
              <a:solidFill>
                <a:schemeClr val="lt2"/>
              </a:solidFill>
            </a:endParaRPr>
          </a:p>
        </p:txBody>
      </p:sp>
      <p:sp>
        <p:nvSpPr>
          <p:cNvPr id="5629" name="Google Shape;5629;p38"/>
          <p:cNvSpPr txBox="1">
            <a:spLocks noGrp="1"/>
          </p:cNvSpPr>
          <p:nvPr>
            <p:ph type="subTitle" idx="1"/>
          </p:nvPr>
        </p:nvSpPr>
        <p:spPr>
          <a:xfrm>
            <a:off x="1954188" y="3502138"/>
            <a:ext cx="5235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Realizat de Serba Ioana Raluca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AC23CF8-700F-51B5-2965-B2FEB4E00613}"/>
              </a:ext>
            </a:extLst>
          </p:cNvPr>
          <p:cNvSpPr/>
          <p:nvPr/>
        </p:nvSpPr>
        <p:spPr>
          <a:xfrm>
            <a:off x="1677242" y="4178569"/>
            <a:ext cx="2986481" cy="232486"/>
          </a:xfrm>
          <a:prstGeom prst="ellipse">
            <a:avLst/>
          </a:prstGeom>
          <a:solidFill>
            <a:srgbClr val="EC666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F911A89D-8E46-57E9-4C77-B3CCC4AB43A0}"/>
              </a:ext>
            </a:extLst>
          </p:cNvPr>
          <p:cNvSpPr/>
          <p:nvPr/>
        </p:nvSpPr>
        <p:spPr>
          <a:xfrm>
            <a:off x="2922985" y="3464406"/>
            <a:ext cx="587229" cy="830406"/>
          </a:xfrm>
          <a:prstGeom prst="flowChartInputOutput">
            <a:avLst/>
          </a:prstGeom>
          <a:solidFill>
            <a:srgbClr val="EC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67" name="Google Shape;6567;p70"/>
          <p:cNvSpPr txBox="1">
            <a:spLocks noGrp="1"/>
          </p:cNvSpPr>
          <p:nvPr>
            <p:ph type="title"/>
          </p:nvPr>
        </p:nvSpPr>
        <p:spPr>
          <a:xfrm>
            <a:off x="6220636" y="2810358"/>
            <a:ext cx="26997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Demo live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68" name="Google Shape;6568;p70"/>
          <p:cNvSpPr txBox="1">
            <a:spLocks noGrp="1"/>
          </p:cNvSpPr>
          <p:nvPr>
            <p:ph type="subTitle" idx="1"/>
          </p:nvPr>
        </p:nvSpPr>
        <p:spPr>
          <a:xfrm>
            <a:off x="5972962" y="3282755"/>
            <a:ext cx="3143159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Cantec folosit – </a:t>
            </a:r>
            <a:r>
              <a:rPr lang="en-US" dirty="0"/>
              <a:t>Interstellar strut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69" name="Google Shape;6569;p70"/>
          <p:cNvGrpSpPr/>
          <p:nvPr/>
        </p:nvGrpSpPr>
        <p:grpSpPr>
          <a:xfrm>
            <a:off x="729826" y="607902"/>
            <a:ext cx="5041784" cy="3072777"/>
            <a:chOff x="1976620" y="1239973"/>
            <a:chExt cx="1581817" cy="2793779"/>
          </a:xfrm>
          <a:solidFill>
            <a:schemeClr val="accent2"/>
          </a:solidFill>
        </p:grpSpPr>
        <p:sp>
          <p:nvSpPr>
            <p:cNvPr id="6570" name="Google Shape;6570;p70"/>
            <p:cNvSpPr/>
            <p:nvPr/>
          </p:nvSpPr>
          <p:spPr>
            <a:xfrm>
              <a:off x="1976620" y="1239973"/>
              <a:ext cx="1581817" cy="2793779"/>
            </a:xfrm>
            <a:custGeom>
              <a:avLst/>
              <a:gdLst/>
              <a:ahLst/>
              <a:cxnLst/>
              <a:rect l="l" t="t" r="r" b="b"/>
              <a:pathLst>
                <a:path w="42482" h="75031" extrusionOk="0">
                  <a:moveTo>
                    <a:pt x="5460" y="1"/>
                  </a:moveTo>
                  <a:cubicBezTo>
                    <a:pt x="2443" y="1"/>
                    <a:pt x="1" y="2459"/>
                    <a:pt x="1" y="5475"/>
                  </a:cubicBezTo>
                  <a:lnTo>
                    <a:pt x="1" y="69571"/>
                  </a:lnTo>
                  <a:cubicBezTo>
                    <a:pt x="1" y="72573"/>
                    <a:pt x="2443" y="75031"/>
                    <a:pt x="5460" y="75031"/>
                  </a:cubicBezTo>
                  <a:lnTo>
                    <a:pt x="37022" y="75031"/>
                  </a:lnTo>
                  <a:cubicBezTo>
                    <a:pt x="40039" y="75031"/>
                    <a:pt x="42482" y="72573"/>
                    <a:pt x="42482" y="69571"/>
                  </a:cubicBezTo>
                  <a:lnTo>
                    <a:pt x="42482" y="5475"/>
                  </a:lnTo>
                  <a:cubicBezTo>
                    <a:pt x="42482" y="2459"/>
                    <a:pt x="40039" y="1"/>
                    <a:pt x="37022" y="1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70"/>
            <p:cNvSpPr/>
            <p:nvPr/>
          </p:nvSpPr>
          <p:spPr>
            <a:xfrm>
              <a:off x="2494931" y="1322280"/>
              <a:ext cx="545195" cy="59204"/>
            </a:xfrm>
            <a:custGeom>
              <a:avLst/>
              <a:gdLst/>
              <a:ahLst/>
              <a:cxnLst/>
              <a:rect l="l" t="t" r="r" b="b"/>
              <a:pathLst>
                <a:path w="14642" h="1590" extrusionOk="0">
                  <a:moveTo>
                    <a:pt x="1" y="1"/>
                  </a:moveTo>
                  <a:lnTo>
                    <a:pt x="1" y="1590"/>
                  </a:lnTo>
                  <a:lnTo>
                    <a:pt x="14642" y="1590"/>
                  </a:lnTo>
                  <a:lnTo>
                    <a:pt x="14642" y="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70"/>
            <p:cNvSpPr/>
            <p:nvPr/>
          </p:nvSpPr>
          <p:spPr>
            <a:xfrm>
              <a:off x="3168839" y="1302546"/>
              <a:ext cx="104705" cy="104146"/>
            </a:xfrm>
            <a:custGeom>
              <a:avLst/>
              <a:gdLst/>
              <a:ahLst/>
              <a:cxnLst/>
              <a:rect l="l" t="t" r="r" b="b"/>
              <a:pathLst>
                <a:path w="2812" h="2797" extrusionOk="0">
                  <a:moveTo>
                    <a:pt x="1399" y="1"/>
                  </a:moveTo>
                  <a:cubicBezTo>
                    <a:pt x="634" y="1"/>
                    <a:pt x="0" y="633"/>
                    <a:pt x="0" y="1398"/>
                  </a:cubicBezTo>
                  <a:cubicBezTo>
                    <a:pt x="0" y="2163"/>
                    <a:pt x="634" y="2797"/>
                    <a:pt x="1399" y="2797"/>
                  </a:cubicBezTo>
                  <a:cubicBezTo>
                    <a:pt x="2178" y="2797"/>
                    <a:pt x="2811" y="2163"/>
                    <a:pt x="2811" y="1398"/>
                  </a:cubicBezTo>
                  <a:cubicBezTo>
                    <a:pt x="2811" y="619"/>
                    <a:pt x="2178" y="1"/>
                    <a:pt x="139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CD44B5-6DE2-B4FE-6062-F8510DCB5184}"/>
              </a:ext>
            </a:extLst>
          </p:cNvPr>
          <p:cNvSpPr/>
          <p:nvPr/>
        </p:nvSpPr>
        <p:spPr>
          <a:xfrm>
            <a:off x="931178" y="881797"/>
            <a:ext cx="4647501" cy="2658461"/>
          </a:xfrm>
          <a:prstGeom prst="roundRect">
            <a:avLst/>
          </a:prstGeom>
          <a:solidFill>
            <a:srgbClr val="BF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" name="WhatsApp Video 2022-08-16 at 3.37.34 PM">
            <a:hlinkClick r:id="" action="ppaction://media"/>
            <a:extLst>
              <a:ext uri="{FF2B5EF4-FFF2-40B4-BE49-F238E27FC236}">
                <a16:creationId xmlns:a16="http://schemas.microsoft.com/office/drawing/2014/main" id="{BE410B1D-07A9-1893-22F9-BD44AA5B5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9602" y="876252"/>
            <a:ext cx="3882231" cy="26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372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3" name="Google Shape;5823;p45"/>
          <p:cNvSpPr txBox="1">
            <a:spLocks noGrp="1"/>
          </p:cNvSpPr>
          <p:nvPr>
            <p:ph type="title"/>
          </p:nvPr>
        </p:nvSpPr>
        <p:spPr>
          <a:xfrm>
            <a:off x="5428989" y="2212215"/>
            <a:ext cx="417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Varianta </a:t>
            </a:r>
            <a:endParaRPr dirty="0"/>
          </a:p>
        </p:txBody>
      </p:sp>
      <p:sp>
        <p:nvSpPr>
          <p:cNvPr id="5824" name="Google Shape;5824;p45"/>
          <p:cNvSpPr txBox="1">
            <a:spLocks noGrp="1"/>
          </p:cNvSpPr>
          <p:nvPr>
            <p:ph type="title" idx="2"/>
          </p:nvPr>
        </p:nvSpPr>
        <p:spPr>
          <a:xfrm>
            <a:off x="3692890" y="1810298"/>
            <a:ext cx="1701900" cy="14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02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5826" name="Google Shape;5826;p45"/>
          <p:cNvGrpSpPr/>
          <p:nvPr/>
        </p:nvGrpSpPr>
        <p:grpSpPr>
          <a:xfrm>
            <a:off x="930501" y="972299"/>
            <a:ext cx="469443" cy="410379"/>
            <a:chOff x="854301" y="896099"/>
            <a:chExt cx="469443" cy="410379"/>
          </a:xfrm>
        </p:grpSpPr>
        <p:sp>
          <p:nvSpPr>
            <p:cNvPr id="5827" name="Google Shape;5827;p45"/>
            <p:cNvSpPr/>
            <p:nvPr/>
          </p:nvSpPr>
          <p:spPr>
            <a:xfrm>
              <a:off x="881600" y="968751"/>
              <a:ext cx="147406" cy="150785"/>
            </a:xfrm>
            <a:custGeom>
              <a:avLst/>
              <a:gdLst/>
              <a:ahLst/>
              <a:cxnLst/>
              <a:rect l="l" t="t" r="r" b="b"/>
              <a:pathLst>
                <a:path w="5236" h="5356" extrusionOk="0">
                  <a:moveTo>
                    <a:pt x="3662" y="0"/>
                  </a:moveTo>
                  <a:cubicBezTo>
                    <a:pt x="3088" y="605"/>
                    <a:pt x="2361" y="1119"/>
                    <a:pt x="1725" y="1664"/>
                  </a:cubicBezTo>
                  <a:cubicBezTo>
                    <a:pt x="1151" y="2179"/>
                    <a:pt x="546" y="2692"/>
                    <a:pt x="1" y="3237"/>
                  </a:cubicBezTo>
                  <a:cubicBezTo>
                    <a:pt x="122" y="4024"/>
                    <a:pt x="425" y="4782"/>
                    <a:pt x="788" y="5356"/>
                  </a:cubicBezTo>
                  <a:cubicBezTo>
                    <a:pt x="2027" y="3632"/>
                    <a:pt x="3511" y="2087"/>
                    <a:pt x="5235" y="908"/>
                  </a:cubicBezTo>
                  <a:cubicBezTo>
                    <a:pt x="4722" y="545"/>
                    <a:pt x="4177" y="211"/>
                    <a:pt x="3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45"/>
            <p:cNvSpPr/>
            <p:nvPr/>
          </p:nvSpPr>
          <p:spPr>
            <a:xfrm>
              <a:off x="876504" y="960952"/>
              <a:ext cx="90341" cy="86203"/>
            </a:xfrm>
            <a:custGeom>
              <a:avLst/>
              <a:gdLst/>
              <a:ahLst/>
              <a:cxnLst/>
              <a:rect l="l" t="t" r="r" b="b"/>
              <a:pathLst>
                <a:path w="3209" h="3062" extrusionOk="0">
                  <a:moveTo>
                    <a:pt x="2578" y="0"/>
                  </a:moveTo>
                  <a:cubicBezTo>
                    <a:pt x="2334" y="0"/>
                    <a:pt x="2090" y="31"/>
                    <a:pt x="1845" y="96"/>
                  </a:cubicBezTo>
                  <a:cubicBezTo>
                    <a:pt x="424" y="548"/>
                    <a:pt x="0" y="1790"/>
                    <a:pt x="121" y="3061"/>
                  </a:cubicBezTo>
                  <a:cubicBezTo>
                    <a:pt x="1029" y="1972"/>
                    <a:pt x="2087" y="882"/>
                    <a:pt x="3208" y="64"/>
                  </a:cubicBezTo>
                  <a:cubicBezTo>
                    <a:pt x="2998" y="23"/>
                    <a:pt x="2788" y="0"/>
                    <a:pt x="2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45"/>
            <p:cNvSpPr/>
            <p:nvPr/>
          </p:nvSpPr>
          <p:spPr>
            <a:xfrm>
              <a:off x="909697" y="1001943"/>
              <a:ext cx="176432" cy="185750"/>
            </a:xfrm>
            <a:custGeom>
              <a:avLst/>
              <a:gdLst/>
              <a:ahLst/>
              <a:cxnLst/>
              <a:rect l="l" t="t" r="r" b="b"/>
              <a:pathLst>
                <a:path w="6267" h="6598" extrusionOk="0">
                  <a:moveTo>
                    <a:pt x="4632" y="0"/>
                  </a:moveTo>
                  <a:cubicBezTo>
                    <a:pt x="2906" y="1332"/>
                    <a:pt x="1332" y="2756"/>
                    <a:pt x="0" y="4479"/>
                  </a:cubicBezTo>
                  <a:cubicBezTo>
                    <a:pt x="545" y="5237"/>
                    <a:pt x="1150" y="5964"/>
                    <a:pt x="1848" y="6598"/>
                  </a:cubicBezTo>
                  <a:cubicBezTo>
                    <a:pt x="3087" y="4753"/>
                    <a:pt x="4601" y="2845"/>
                    <a:pt x="6266" y="1392"/>
                  </a:cubicBezTo>
                  <a:cubicBezTo>
                    <a:pt x="5751" y="969"/>
                    <a:pt x="5206" y="455"/>
                    <a:pt x="4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30" name="Google Shape;5830;p45"/>
            <p:cNvGrpSpPr/>
            <p:nvPr/>
          </p:nvGrpSpPr>
          <p:grpSpPr>
            <a:xfrm>
              <a:off x="854301" y="896099"/>
              <a:ext cx="469443" cy="410379"/>
              <a:chOff x="1229100" y="1164075"/>
              <a:chExt cx="416875" cy="364425"/>
            </a:xfrm>
          </p:grpSpPr>
          <p:sp>
            <p:nvSpPr>
              <p:cNvPr id="5831" name="Google Shape;5831;p45"/>
              <p:cNvSpPr/>
              <p:nvPr/>
            </p:nvSpPr>
            <p:spPr>
              <a:xfrm>
                <a:off x="1461350" y="1181625"/>
                <a:ext cx="772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3359" extrusionOk="0">
                    <a:moveTo>
                      <a:pt x="2189" y="1"/>
                    </a:moveTo>
                    <a:cubicBezTo>
                      <a:pt x="1249" y="1"/>
                      <a:pt x="422" y="610"/>
                      <a:pt x="121" y="1696"/>
                    </a:cubicBezTo>
                    <a:cubicBezTo>
                      <a:pt x="0" y="2240"/>
                      <a:pt x="0" y="2814"/>
                      <a:pt x="92" y="3359"/>
                    </a:cubicBezTo>
                    <a:cubicBezTo>
                      <a:pt x="1090" y="2301"/>
                      <a:pt x="2150" y="1301"/>
                      <a:pt x="3087" y="182"/>
                    </a:cubicBezTo>
                    <a:cubicBezTo>
                      <a:pt x="2785" y="60"/>
                      <a:pt x="2481" y="1"/>
                      <a:pt x="2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45"/>
              <p:cNvSpPr/>
              <p:nvPr/>
            </p:nvSpPr>
            <p:spPr>
              <a:xfrm>
                <a:off x="1514300" y="1404800"/>
                <a:ext cx="10445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4277" extrusionOk="0">
                    <a:moveTo>
                      <a:pt x="4177" y="1"/>
                    </a:moveTo>
                    <a:lnTo>
                      <a:pt x="4177" y="1"/>
                    </a:lnTo>
                    <a:cubicBezTo>
                      <a:pt x="3543" y="606"/>
                      <a:pt x="2877" y="1211"/>
                      <a:pt x="2240" y="1816"/>
                    </a:cubicBezTo>
                    <a:cubicBezTo>
                      <a:pt x="1453" y="2635"/>
                      <a:pt x="727" y="3451"/>
                      <a:pt x="1" y="4269"/>
                    </a:cubicBezTo>
                    <a:cubicBezTo>
                      <a:pt x="65" y="4274"/>
                      <a:pt x="128" y="4276"/>
                      <a:pt x="191" y="4276"/>
                    </a:cubicBezTo>
                    <a:cubicBezTo>
                      <a:pt x="2096" y="4276"/>
                      <a:pt x="3559" y="2124"/>
                      <a:pt x="4056" y="456"/>
                    </a:cubicBezTo>
                    <a:cubicBezTo>
                      <a:pt x="4088" y="303"/>
                      <a:pt x="4148" y="153"/>
                      <a:pt x="41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45"/>
              <p:cNvSpPr/>
              <p:nvPr/>
            </p:nvSpPr>
            <p:spPr>
              <a:xfrm>
                <a:off x="1329700" y="1192225"/>
                <a:ext cx="265625" cy="270900"/>
              </a:xfrm>
              <a:custGeom>
                <a:avLst/>
                <a:gdLst/>
                <a:ahLst/>
                <a:cxnLst/>
                <a:rect l="l" t="t" r="r" b="b"/>
                <a:pathLst>
                  <a:path w="10625" h="10836" extrusionOk="0">
                    <a:moveTo>
                      <a:pt x="8837" y="0"/>
                    </a:moveTo>
                    <a:cubicBezTo>
                      <a:pt x="7901" y="1272"/>
                      <a:pt x="6598" y="2330"/>
                      <a:pt x="5448" y="3419"/>
                    </a:cubicBezTo>
                    <a:cubicBezTo>
                      <a:pt x="5508" y="3782"/>
                      <a:pt x="5629" y="4177"/>
                      <a:pt x="5721" y="4540"/>
                    </a:cubicBezTo>
                    <a:cubicBezTo>
                      <a:pt x="5785" y="4798"/>
                      <a:pt x="5605" y="4949"/>
                      <a:pt x="5409" y="4949"/>
                    </a:cubicBezTo>
                    <a:cubicBezTo>
                      <a:pt x="5329" y="4949"/>
                      <a:pt x="5247" y="4924"/>
                      <a:pt x="5177" y="4872"/>
                    </a:cubicBezTo>
                    <a:cubicBezTo>
                      <a:pt x="4964" y="4690"/>
                      <a:pt x="4722" y="4480"/>
                      <a:pt x="4450" y="4267"/>
                    </a:cubicBezTo>
                    <a:cubicBezTo>
                      <a:pt x="2937" y="6143"/>
                      <a:pt x="1363" y="7627"/>
                      <a:pt x="0" y="9411"/>
                    </a:cubicBezTo>
                    <a:cubicBezTo>
                      <a:pt x="606" y="9956"/>
                      <a:pt x="1242" y="10440"/>
                      <a:pt x="1937" y="10835"/>
                    </a:cubicBezTo>
                    <a:cubicBezTo>
                      <a:pt x="4479" y="7535"/>
                      <a:pt x="7658" y="4690"/>
                      <a:pt x="10624" y="1785"/>
                    </a:cubicBezTo>
                    <a:cubicBezTo>
                      <a:pt x="10140" y="1059"/>
                      <a:pt x="9535" y="424"/>
                      <a:pt x="8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45"/>
              <p:cNvSpPr/>
              <p:nvPr/>
            </p:nvSpPr>
            <p:spPr>
              <a:xfrm>
                <a:off x="1448525" y="1323875"/>
                <a:ext cx="179300" cy="186875"/>
              </a:xfrm>
              <a:custGeom>
                <a:avLst/>
                <a:gdLst/>
                <a:ahLst/>
                <a:cxnLst/>
                <a:rect l="l" t="t" r="r" b="b"/>
                <a:pathLst>
                  <a:path w="7172" h="7475" extrusionOk="0">
                    <a:moveTo>
                      <a:pt x="7082" y="0"/>
                    </a:moveTo>
                    <a:lnTo>
                      <a:pt x="7082" y="0"/>
                    </a:lnTo>
                    <a:cubicBezTo>
                      <a:pt x="6840" y="272"/>
                      <a:pt x="6537" y="514"/>
                      <a:pt x="6324" y="756"/>
                    </a:cubicBezTo>
                    <a:cubicBezTo>
                      <a:pt x="5598" y="1482"/>
                      <a:pt x="4871" y="2209"/>
                      <a:pt x="4145" y="2966"/>
                    </a:cubicBezTo>
                    <a:cubicBezTo>
                      <a:pt x="2784" y="4298"/>
                      <a:pt x="1453" y="5690"/>
                      <a:pt x="0" y="6901"/>
                    </a:cubicBezTo>
                    <a:cubicBezTo>
                      <a:pt x="695" y="7143"/>
                      <a:pt x="1392" y="7324"/>
                      <a:pt x="2087" y="7475"/>
                    </a:cubicBezTo>
                    <a:cubicBezTo>
                      <a:pt x="2117" y="7460"/>
                      <a:pt x="2140" y="7453"/>
                      <a:pt x="2159" y="7453"/>
                    </a:cubicBezTo>
                    <a:cubicBezTo>
                      <a:pt x="2178" y="7453"/>
                      <a:pt x="2194" y="7460"/>
                      <a:pt x="2208" y="7475"/>
                    </a:cubicBezTo>
                    <a:cubicBezTo>
                      <a:pt x="3026" y="6506"/>
                      <a:pt x="3874" y="5569"/>
                      <a:pt x="4750" y="4661"/>
                    </a:cubicBezTo>
                    <a:cubicBezTo>
                      <a:pt x="5448" y="3935"/>
                      <a:pt x="6174" y="3148"/>
                      <a:pt x="6961" y="2511"/>
                    </a:cubicBezTo>
                    <a:cubicBezTo>
                      <a:pt x="7111" y="1664"/>
                      <a:pt x="7171" y="816"/>
                      <a:pt x="70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45"/>
              <p:cNvSpPr/>
              <p:nvPr/>
            </p:nvSpPr>
            <p:spPr>
              <a:xfrm>
                <a:off x="1385675" y="1247425"/>
                <a:ext cx="237600" cy="245175"/>
              </a:xfrm>
              <a:custGeom>
                <a:avLst/>
                <a:gdLst/>
                <a:ahLst/>
                <a:cxnLst/>
                <a:rect l="l" t="t" r="r" b="b"/>
                <a:pathLst>
                  <a:path w="9504" h="9807" extrusionOk="0">
                    <a:moveTo>
                      <a:pt x="8656" y="1"/>
                    </a:moveTo>
                    <a:cubicBezTo>
                      <a:pt x="5722" y="2906"/>
                      <a:pt x="2664" y="5661"/>
                      <a:pt x="1" y="8809"/>
                    </a:cubicBezTo>
                    <a:cubicBezTo>
                      <a:pt x="667" y="9201"/>
                      <a:pt x="1333" y="9535"/>
                      <a:pt x="2030" y="9806"/>
                    </a:cubicBezTo>
                    <a:cubicBezTo>
                      <a:pt x="3361" y="8414"/>
                      <a:pt x="4783" y="7114"/>
                      <a:pt x="6146" y="5782"/>
                    </a:cubicBezTo>
                    <a:cubicBezTo>
                      <a:pt x="6901" y="5024"/>
                      <a:pt x="7627" y="4298"/>
                      <a:pt x="8354" y="3543"/>
                    </a:cubicBezTo>
                    <a:cubicBezTo>
                      <a:pt x="8717" y="3209"/>
                      <a:pt x="9080" y="2695"/>
                      <a:pt x="9504" y="2361"/>
                    </a:cubicBezTo>
                    <a:cubicBezTo>
                      <a:pt x="9475" y="2272"/>
                      <a:pt x="9475" y="2180"/>
                      <a:pt x="9443" y="2090"/>
                    </a:cubicBezTo>
                    <a:cubicBezTo>
                      <a:pt x="9293" y="1393"/>
                      <a:pt x="9020" y="666"/>
                      <a:pt x="86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45"/>
              <p:cNvSpPr/>
              <p:nvPr/>
            </p:nvSpPr>
            <p:spPr>
              <a:xfrm>
                <a:off x="1229100" y="1164075"/>
                <a:ext cx="416875" cy="364425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14577" extrusionOk="0">
                    <a:moveTo>
                      <a:pt x="11479" y="703"/>
                    </a:moveTo>
                    <a:cubicBezTo>
                      <a:pt x="11771" y="703"/>
                      <a:pt x="12075" y="762"/>
                      <a:pt x="12377" y="884"/>
                    </a:cubicBezTo>
                    <a:cubicBezTo>
                      <a:pt x="11440" y="2003"/>
                      <a:pt x="10380" y="3003"/>
                      <a:pt x="9382" y="4061"/>
                    </a:cubicBezTo>
                    <a:cubicBezTo>
                      <a:pt x="9290" y="3516"/>
                      <a:pt x="9290" y="2942"/>
                      <a:pt x="9411" y="2398"/>
                    </a:cubicBezTo>
                    <a:cubicBezTo>
                      <a:pt x="9712" y="1312"/>
                      <a:pt x="10539" y="703"/>
                      <a:pt x="11479" y="703"/>
                    </a:cubicBezTo>
                    <a:close/>
                    <a:moveTo>
                      <a:pt x="3365" y="2302"/>
                    </a:moveTo>
                    <a:cubicBezTo>
                      <a:pt x="3575" y="2302"/>
                      <a:pt x="3785" y="2325"/>
                      <a:pt x="3995" y="2366"/>
                    </a:cubicBezTo>
                    <a:cubicBezTo>
                      <a:pt x="2874" y="3184"/>
                      <a:pt x="1816" y="4274"/>
                      <a:pt x="908" y="5363"/>
                    </a:cubicBezTo>
                    <a:cubicBezTo>
                      <a:pt x="787" y="4092"/>
                      <a:pt x="1211" y="2850"/>
                      <a:pt x="2632" y="2398"/>
                    </a:cubicBezTo>
                    <a:cubicBezTo>
                      <a:pt x="2877" y="2333"/>
                      <a:pt x="3121" y="2302"/>
                      <a:pt x="3365" y="2302"/>
                    </a:cubicBezTo>
                    <a:close/>
                    <a:moveTo>
                      <a:pt x="4630" y="2579"/>
                    </a:moveTo>
                    <a:cubicBezTo>
                      <a:pt x="5145" y="2790"/>
                      <a:pt x="5690" y="3124"/>
                      <a:pt x="6203" y="3487"/>
                    </a:cubicBezTo>
                    <a:cubicBezTo>
                      <a:pt x="4479" y="4666"/>
                      <a:pt x="2995" y="6211"/>
                      <a:pt x="1756" y="7935"/>
                    </a:cubicBezTo>
                    <a:cubicBezTo>
                      <a:pt x="1393" y="7361"/>
                      <a:pt x="1090" y="6603"/>
                      <a:pt x="969" y="5816"/>
                    </a:cubicBezTo>
                    <a:cubicBezTo>
                      <a:pt x="1514" y="5271"/>
                      <a:pt x="2119" y="4758"/>
                      <a:pt x="2693" y="4243"/>
                    </a:cubicBezTo>
                    <a:cubicBezTo>
                      <a:pt x="3329" y="3698"/>
                      <a:pt x="4056" y="3184"/>
                      <a:pt x="4630" y="2579"/>
                    </a:cubicBezTo>
                    <a:close/>
                    <a:moveTo>
                      <a:pt x="6598" y="3758"/>
                    </a:moveTo>
                    <a:cubicBezTo>
                      <a:pt x="7172" y="4213"/>
                      <a:pt x="7717" y="4727"/>
                      <a:pt x="8232" y="5150"/>
                    </a:cubicBezTo>
                    <a:cubicBezTo>
                      <a:pt x="6567" y="6603"/>
                      <a:pt x="5053" y="8511"/>
                      <a:pt x="3814" y="10356"/>
                    </a:cubicBezTo>
                    <a:cubicBezTo>
                      <a:pt x="3116" y="9722"/>
                      <a:pt x="2511" y="8995"/>
                      <a:pt x="1966" y="8237"/>
                    </a:cubicBezTo>
                    <a:cubicBezTo>
                      <a:pt x="3298" y="6514"/>
                      <a:pt x="4872" y="5090"/>
                      <a:pt x="6598" y="3758"/>
                    </a:cubicBezTo>
                    <a:close/>
                    <a:moveTo>
                      <a:pt x="12861" y="1126"/>
                    </a:moveTo>
                    <a:cubicBezTo>
                      <a:pt x="13559" y="1550"/>
                      <a:pt x="14164" y="2185"/>
                      <a:pt x="14648" y="2911"/>
                    </a:cubicBezTo>
                    <a:cubicBezTo>
                      <a:pt x="11682" y="5816"/>
                      <a:pt x="8503" y="8661"/>
                      <a:pt x="5961" y="11961"/>
                    </a:cubicBezTo>
                    <a:cubicBezTo>
                      <a:pt x="5266" y="11566"/>
                      <a:pt x="4630" y="11082"/>
                      <a:pt x="4024" y="10537"/>
                    </a:cubicBezTo>
                    <a:cubicBezTo>
                      <a:pt x="5387" y="8753"/>
                      <a:pt x="6961" y="7269"/>
                      <a:pt x="8474" y="5393"/>
                    </a:cubicBezTo>
                    <a:cubicBezTo>
                      <a:pt x="8746" y="5606"/>
                      <a:pt x="8988" y="5816"/>
                      <a:pt x="9201" y="5998"/>
                    </a:cubicBezTo>
                    <a:cubicBezTo>
                      <a:pt x="9271" y="6050"/>
                      <a:pt x="9353" y="6075"/>
                      <a:pt x="9433" y="6075"/>
                    </a:cubicBezTo>
                    <a:cubicBezTo>
                      <a:pt x="9629" y="6075"/>
                      <a:pt x="9809" y="5924"/>
                      <a:pt x="9745" y="5666"/>
                    </a:cubicBezTo>
                    <a:cubicBezTo>
                      <a:pt x="9653" y="5303"/>
                      <a:pt x="9532" y="4908"/>
                      <a:pt x="9472" y="4545"/>
                    </a:cubicBezTo>
                    <a:cubicBezTo>
                      <a:pt x="10622" y="3456"/>
                      <a:pt x="11925" y="2398"/>
                      <a:pt x="12861" y="1126"/>
                    </a:cubicBezTo>
                    <a:close/>
                    <a:moveTo>
                      <a:pt x="14919" y="3335"/>
                    </a:moveTo>
                    <a:cubicBezTo>
                      <a:pt x="15283" y="4000"/>
                      <a:pt x="15556" y="4727"/>
                      <a:pt x="15706" y="5424"/>
                    </a:cubicBezTo>
                    <a:cubicBezTo>
                      <a:pt x="15738" y="5514"/>
                      <a:pt x="15738" y="5606"/>
                      <a:pt x="15767" y="5695"/>
                    </a:cubicBezTo>
                    <a:cubicBezTo>
                      <a:pt x="15343" y="6029"/>
                      <a:pt x="14980" y="6543"/>
                      <a:pt x="14617" y="6877"/>
                    </a:cubicBezTo>
                    <a:cubicBezTo>
                      <a:pt x="13890" y="7632"/>
                      <a:pt x="13164" y="8358"/>
                      <a:pt x="12409" y="9116"/>
                    </a:cubicBezTo>
                    <a:cubicBezTo>
                      <a:pt x="11046" y="10448"/>
                      <a:pt x="9624" y="11748"/>
                      <a:pt x="8293" y="13140"/>
                    </a:cubicBezTo>
                    <a:cubicBezTo>
                      <a:pt x="7596" y="12869"/>
                      <a:pt x="6930" y="12535"/>
                      <a:pt x="6264" y="12143"/>
                    </a:cubicBezTo>
                    <a:cubicBezTo>
                      <a:pt x="8927" y="8995"/>
                      <a:pt x="11985" y="6240"/>
                      <a:pt x="14919" y="3335"/>
                    </a:cubicBezTo>
                    <a:close/>
                    <a:moveTo>
                      <a:pt x="15859" y="6392"/>
                    </a:moveTo>
                    <a:lnTo>
                      <a:pt x="15859" y="6392"/>
                    </a:lnTo>
                    <a:cubicBezTo>
                      <a:pt x="15948" y="7208"/>
                      <a:pt x="15888" y="8056"/>
                      <a:pt x="15738" y="8903"/>
                    </a:cubicBezTo>
                    <a:cubicBezTo>
                      <a:pt x="14951" y="9540"/>
                      <a:pt x="14225" y="10327"/>
                      <a:pt x="13527" y="11053"/>
                    </a:cubicBezTo>
                    <a:cubicBezTo>
                      <a:pt x="12651" y="11961"/>
                      <a:pt x="11803" y="12898"/>
                      <a:pt x="10985" y="13867"/>
                    </a:cubicBezTo>
                    <a:cubicBezTo>
                      <a:pt x="10971" y="13852"/>
                      <a:pt x="10955" y="13845"/>
                      <a:pt x="10936" y="13845"/>
                    </a:cubicBezTo>
                    <a:cubicBezTo>
                      <a:pt x="10917" y="13845"/>
                      <a:pt x="10894" y="13852"/>
                      <a:pt x="10864" y="13867"/>
                    </a:cubicBezTo>
                    <a:cubicBezTo>
                      <a:pt x="10169" y="13716"/>
                      <a:pt x="9472" y="13535"/>
                      <a:pt x="8777" y="13293"/>
                    </a:cubicBezTo>
                    <a:cubicBezTo>
                      <a:pt x="10230" y="12082"/>
                      <a:pt x="11561" y="10690"/>
                      <a:pt x="12922" y="9358"/>
                    </a:cubicBezTo>
                    <a:cubicBezTo>
                      <a:pt x="13648" y="8601"/>
                      <a:pt x="14375" y="7874"/>
                      <a:pt x="15101" y="7148"/>
                    </a:cubicBezTo>
                    <a:cubicBezTo>
                      <a:pt x="15314" y="6906"/>
                      <a:pt x="15617" y="6664"/>
                      <a:pt x="15859" y="6392"/>
                    </a:cubicBezTo>
                    <a:close/>
                    <a:moveTo>
                      <a:pt x="15585" y="9630"/>
                    </a:moveTo>
                    <a:lnTo>
                      <a:pt x="15585" y="9630"/>
                    </a:lnTo>
                    <a:cubicBezTo>
                      <a:pt x="15556" y="9782"/>
                      <a:pt x="15496" y="9932"/>
                      <a:pt x="15464" y="10085"/>
                    </a:cubicBezTo>
                    <a:cubicBezTo>
                      <a:pt x="14967" y="11753"/>
                      <a:pt x="13504" y="13905"/>
                      <a:pt x="11599" y="13905"/>
                    </a:cubicBezTo>
                    <a:cubicBezTo>
                      <a:pt x="11536" y="13905"/>
                      <a:pt x="11473" y="13903"/>
                      <a:pt x="11409" y="13898"/>
                    </a:cubicBezTo>
                    <a:cubicBezTo>
                      <a:pt x="12135" y="13080"/>
                      <a:pt x="12861" y="12264"/>
                      <a:pt x="13648" y="11445"/>
                    </a:cubicBezTo>
                    <a:cubicBezTo>
                      <a:pt x="14285" y="10840"/>
                      <a:pt x="14951" y="10235"/>
                      <a:pt x="15585" y="9630"/>
                    </a:cubicBezTo>
                    <a:close/>
                    <a:moveTo>
                      <a:pt x="11445" y="0"/>
                    </a:moveTo>
                    <a:cubicBezTo>
                      <a:pt x="11214" y="0"/>
                      <a:pt x="10979" y="31"/>
                      <a:pt x="10743" y="98"/>
                    </a:cubicBezTo>
                    <a:cubicBezTo>
                      <a:pt x="8624" y="703"/>
                      <a:pt x="8595" y="3032"/>
                      <a:pt x="8898" y="4879"/>
                    </a:cubicBezTo>
                    <a:cubicBezTo>
                      <a:pt x="7326" y="3508"/>
                      <a:pt x="5350" y="1651"/>
                      <a:pt x="3327" y="1651"/>
                    </a:cubicBezTo>
                    <a:cubicBezTo>
                      <a:pt x="3207" y="1651"/>
                      <a:pt x="3087" y="1658"/>
                      <a:pt x="2966" y="1671"/>
                    </a:cubicBezTo>
                    <a:cubicBezTo>
                      <a:pt x="1058" y="1882"/>
                      <a:pt x="0" y="3911"/>
                      <a:pt x="182" y="5666"/>
                    </a:cubicBezTo>
                    <a:cubicBezTo>
                      <a:pt x="424" y="7906"/>
                      <a:pt x="2208" y="9843"/>
                      <a:pt x="3843" y="11235"/>
                    </a:cubicBezTo>
                    <a:cubicBezTo>
                      <a:pt x="7293" y="14140"/>
                      <a:pt x="10804" y="14472"/>
                      <a:pt x="10864" y="14503"/>
                    </a:cubicBezTo>
                    <a:cubicBezTo>
                      <a:pt x="11092" y="14553"/>
                      <a:pt x="11316" y="14577"/>
                      <a:pt x="11537" y="14577"/>
                    </a:cubicBezTo>
                    <a:cubicBezTo>
                      <a:pt x="13461" y="14577"/>
                      <a:pt x="15093" y="12791"/>
                      <a:pt x="15798" y="11053"/>
                    </a:cubicBezTo>
                    <a:cubicBezTo>
                      <a:pt x="16101" y="10327"/>
                      <a:pt x="16312" y="9540"/>
                      <a:pt x="16433" y="8753"/>
                    </a:cubicBezTo>
                    <a:lnTo>
                      <a:pt x="16433" y="8661"/>
                    </a:lnTo>
                    <a:cubicBezTo>
                      <a:pt x="16675" y="7058"/>
                      <a:pt x="16493" y="5363"/>
                      <a:pt x="15859" y="3911"/>
                    </a:cubicBezTo>
                    <a:cubicBezTo>
                      <a:pt x="15180" y="2284"/>
                      <a:pt x="13434" y="0"/>
                      <a:pt x="11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37" name="Google Shape;5837;p45"/>
          <p:cNvGrpSpPr/>
          <p:nvPr/>
        </p:nvGrpSpPr>
        <p:grpSpPr>
          <a:xfrm>
            <a:off x="1423789" y="755722"/>
            <a:ext cx="131219" cy="127306"/>
            <a:chOff x="1667150" y="971750"/>
            <a:chExt cx="116525" cy="113050"/>
          </a:xfrm>
        </p:grpSpPr>
        <p:sp>
          <p:nvSpPr>
            <p:cNvPr id="5838" name="Google Shape;5838;p45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45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0" name="Google Shape;5840;p45"/>
          <p:cNvGrpSpPr/>
          <p:nvPr/>
        </p:nvGrpSpPr>
        <p:grpSpPr>
          <a:xfrm>
            <a:off x="2215645" y="1195713"/>
            <a:ext cx="949468" cy="795367"/>
            <a:chOff x="4685275" y="4213825"/>
            <a:chExt cx="601500" cy="503875"/>
          </a:xfrm>
        </p:grpSpPr>
        <p:sp>
          <p:nvSpPr>
            <p:cNvPr id="5841" name="Google Shape;5841;p45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45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43" name="Google Shape;5843;p45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5844" name="Google Shape;5844;p45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45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45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45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45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45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45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45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52" name="Google Shape;5852;p45"/>
          <p:cNvGrpSpPr/>
          <p:nvPr/>
        </p:nvGrpSpPr>
        <p:grpSpPr>
          <a:xfrm>
            <a:off x="1594446" y="3262176"/>
            <a:ext cx="902845" cy="767322"/>
            <a:chOff x="5388125" y="4288200"/>
            <a:chExt cx="472150" cy="759725"/>
          </a:xfrm>
        </p:grpSpPr>
        <p:sp>
          <p:nvSpPr>
            <p:cNvPr id="5853" name="Google Shape;5853;p45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45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45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45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45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45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45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45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1" name="Google Shape;5861;p45"/>
          <p:cNvGrpSpPr/>
          <p:nvPr/>
        </p:nvGrpSpPr>
        <p:grpSpPr>
          <a:xfrm>
            <a:off x="1236588" y="4010338"/>
            <a:ext cx="116525" cy="110700"/>
            <a:chOff x="2356450" y="4505175"/>
            <a:chExt cx="116525" cy="110700"/>
          </a:xfrm>
        </p:grpSpPr>
        <p:sp>
          <p:nvSpPr>
            <p:cNvPr id="5862" name="Google Shape;5862;p45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45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4" name="Google Shape;5864;p45"/>
          <p:cNvGrpSpPr/>
          <p:nvPr/>
        </p:nvGrpSpPr>
        <p:grpSpPr>
          <a:xfrm>
            <a:off x="1195333" y="2930200"/>
            <a:ext cx="132936" cy="123815"/>
            <a:chOff x="1002850" y="2017475"/>
            <a:chExt cx="118050" cy="109950"/>
          </a:xfrm>
        </p:grpSpPr>
        <p:sp>
          <p:nvSpPr>
            <p:cNvPr id="5865" name="Google Shape;5865;p45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45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7" name="Google Shape;5867;p45"/>
          <p:cNvGrpSpPr/>
          <p:nvPr/>
        </p:nvGrpSpPr>
        <p:grpSpPr>
          <a:xfrm rot="-2214680">
            <a:off x="2321926" y="2809041"/>
            <a:ext cx="291851" cy="330907"/>
            <a:chOff x="5923100" y="1115500"/>
            <a:chExt cx="234550" cy="300600"/>
          </a:xfrm>
        </p:grpSpPr>
        <p:sp>
          <p:nvSpPr>
            <p:cNvPr id="5868" name="Google Shape;5868;p45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45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0" name="Google Shape;5870;p45"/>
          <p:cNvGrpSpPr/>
          <p:nvPr/>
        </p:nvGrpSpPr>
        <p:grpSpPr>
          <a:xfrm rot="-2700000">
            <a:off x="1390872" y="1587372"/>
            <a:ext cx="740958" cy="1114887"/>
            <a:chOff x="5113525" y="434075"/>
            <a:chExt cx="595450" cy="1012775"/>
          </a:xfrm>
        </p:grpSpPr>
        <p:sp>
          <p:nvSpPr>
            <p:cNvPr id="5871" name="Google Shape;5871;p45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45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45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45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45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45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45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45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9" name="Google Shape;5879;p45"/>
          <p:cNvGrpSpPr/>
          <p:nvPr/>
        </p:nvGrpSpPr>
        <p:grpSpPr>
          <a:xfrm>
            <a:off x="1953450" y="917000"/>
            <a:ext cx="117225" cy="110450"/>
            <a:chOff x="1064200" y="4307975"/>
            <a:chExt cx="117225" cy="110450"/>
          </a:xfrm>
        </p:grpSpPr>
        <p:sp>
          <p:nvSpPr>
            <p:cNvPr id="5880" name="Google Shape;5880;p45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45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2" name="Google Shape;5882;p45"/>
          <p:cNvGrpSpPr/>
          <p:nvPr/>
        </p:nvGrpSpPr>
        <p:grpSpPr>
          <a:xfrm>
            <a:off x="3143213" y="3410550"/>
            <a:ext cx="191675" cy="235425"/>
            <a:chOff x="6511850" y="2918800"/>
            <a:chExt cx="191675" cy="235425"/>
          </a:xfrm>
        </p:grpSpPr>
        <p:sp>
          <p:nvSpPr>
            <p:cNvPr id="5883" name="Google Shape;5883;p45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45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5" name="Google Shape;5885;p45"/>
          <p:cNvGrpSpPr/>
          <p:nvPr/>
        </p:nvGrpSpPr>
        <p:grpSpPr>
          <a:xfrm>
            <a:off x="2896871" y="2509950"/>
            <a:ext cx="132936" cy="123815"/>
            <a:chOff x="1002850" y="2017475"/>
            <a:chExt cx="118050" cy="109950"/>
          </a:xfrm>
        </p:grpSpPr>
        <p:sp>
          <p:nvSpPr>
            <p:cNvPr id="5886" name="Google Shape;5886;p45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45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0" name="Google Shape;5800;p44"/>
          <p:cNvSpPr txBox="1">
            <a:spLocks noGrp="1"/>
          </p:cNvSpPr>
          <p:nvPr>
            <p:ph type="subTitle" idx="1"/>
          </p:nvPr>
        </p:nvSpPr>
        <p:spPr>
          <a:xfrm>
            <a:off x="1688080" y="908196"/>
            <a:ext cx="60855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/>
                </a:solidFill>
              </a:rPr>
              <a:t>In </a:t>
            </a:r>
            <a:r>
              <a:rPr lang="en-US" sz="1800" dirty="0" err="1">
                <a:solidFill>
                  <a:schemeClr val="accent3"/>
                </a:solidFill>
              </a:rPr>
              <a:t>dorinta</a:t>
            </a:r>
            <a:r>
              <a:rPr lang="en-US" sz="1800" dirty="0">
                <a:solidFill>
                  <a:schemeClr val="accent3"/>
                </a:solidFill>
              </a:rPr>
              <a:t> de a </a:t>
            </a:r>
            <a:r>
              <a:rPr lang="en-US" sz="1800" dirty="0" err="1">
                <a:solidFill>
                  <a:schemeClr val="accent3"/>
                </a:solidFill>
              </a:rPr>
              <a:t>realiza</a:t>
            </a:r>
            <a:r>
              <a:rPr lang="en-US" sz="1800" dirty="0">
                <a:solidFill>
                  <a:schemeClr val="accent3"/>
                </a:solidFill>
              </a:rPr>
              <a:t> un model </a:t>
            </a:r>
            <a:r>
              <a:rPr lang="en-US" sz="1800" dirty="0" err="1">
                <a:solidFill>
                  <a:schemeClr val="accent3"/>
                </a:solidFill>
              </a:rPr>
              <a:t>mai</a:t>
            </a:r>
            <a:r>
              <a:rPr lang="en-US" sz="1800" dirty="0">
                <a:solidFill>
                  <a:schemeClr val="accent3"/>
                </a:solidFill>
              </a:rPr>
              <a:t> ‘</a:t>
            </a:r>
            <a:r>
              <a:rPr lang="en-US" sz="1800" dirty="0" err="1">
                <a:solidFill>
                  <a:schemeClr val="accent3"/>
                </a:solidFill>
              </a:rPr>
              <a:t>organizat</a:t>
            </a:r>
            <a:r>
              <a:rPr lang="en-US" sz="1800" dirty="0">
                <a:solidFill>
                  <a:schemeClr val="accent3"/>
                </a:solidFill>
              </a:rPr>
              <a:t>’, am </a:t>
            </a:r>
            <a:r>
              <a:rPr lang="en-US" sz="1800" dirty="0" err="1">
                <a:solidFill>
                  <a:schemeClr val="accent3"/>
                </a:solidFill>
              </a:rPr>
              <a:t>utilizat</a:t>
            </a:r>
            <a:r>
              <a:rPr lang="en-US" sz="1800" dirty="0">
                <a:solidFill>
                  <a:schemeClr val="accent3"/>
                </a:solidFill>
              </a:rPr>
              <a:t> o </a:t>
            </a:r>
            <a:r>
              <a:rPr lang="en-US" sz="1800" dirty="0" err="1">
                <a:solidFill>
                  <a:schemeClr val="accent3"/>
                </a:solidFill>
              </a:rPr>
              <a:t>variabila</a:t>
            </a:r>
            <a:r>
              <a:rPr lang="en-US" sz="1800" dirty="0">
                <a:solidFill>
                  <a:schemeClr val="accent3"/>
                </a:solidFill>
              </a:rPr>
              <a:t> care </a:t>
            </a:r>
            <a:r>
              <a:rPr lang="en-US" sz="1800" dirty="0" err="1">
                <a:solidFill>
                  <a:schemeClr val="accent3"/>
                </a:solidFill>
              </a:rPr>
              <a:t>parcurgea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 err="1">
                <a:solidFill>
                  <a:schemeClr val="accent3"/>
                </a:solidFill>
              </a:rPr>
              <a:t>cercul</a:t>
            </a:r>
            <a:r>
              <a:rPr lang="en-US" sz="1800" dirty="0">
                <a:solidFill>
                  <a:schemeClr val="accent3"/>
                </a:solidFill>
              </a:rPr>
              <a:t> independent fata de </a:t>
            </a:r>
            <a:r>
              <a:rPr lang="en-US" sz="1800" dirty="0" err="1">
                <a:solidFill>
                  <a:schemeClr val="accent3"/>
                </a:solidFill>
              </a:rPr>
              <a:t>curcubeu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sz="1800" dirty="0" err="1">
                <a:solidFill>
                  <a:schemeClr val="accent3"/>
                </a:solidFill>
              </a:rPr>
              <a:t>doar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 err="1">
                <a:solidFill>
                  <a:schemeClr val="accent3"/>
                </a:solidFill>
              </a:rPr>
              <a:t>atunci</a:t>
            </a:r>
            <a:r>
              <a:rPr lang="en-US" sz="1800" dirty="0">
                <a:solidFill>
                  <a:schemeClr val="accent3"/>
                </a:solidFill>
              </a:rPr>
              <a:t> cand un </a:t>
            </a:r>
            <a:r>
              <a:rPr lang="en-US" sz="1800" dirty="0" err="1">
                <a:solidFill>
                  <a:schemeClr val="accent3"/>
                </a:solidFill>
              </a:rPr>
              <a:t>sunet</a:t>
            </a:r>
            <a:r>
              <a:rPr lang="en-US" sz="1800" dirty="0">
                <a:solidFill>
                  <a:schemeClr val="accent3"/>
                </a:solidFill>
              </a:rPr>
              <a:t> era </a:t>
            </a:r>
            <a:r>
              <a:rPr lang="en-US" sz="1800" dirty="0" err="1">
                <a:solidFill>
                  <a:schemeClr val="accent3"/>
                </a:solidFill>
              </a:rPr>
              <a:t>perceput</a:t>
            </a:r>
            <a:r>
              <a:rPr lang="en-US" sz="1800" dirty="0">
                <a:solidFill>
                  <a:schemeClr val="accent3"/>
                </a:solidFill>
              </a:rPr>
              <a:t> de </a:t>
            </a:r>
            <a:r>
              <a:rPr lang="en-US" sz="1800" dirty="0" err="1">
                <a:solidFill>
                  <a:schemeClr val="accent3"/>
                </a:solidFill>
              </a:rPr>
              <a:t>microfon</a:t>
            </a:r>
            <a:r>
              <a:rPr lang="en-US" sz="1800" dirty="0">
                <a:solidFill>
                  <a:schemeClr val="accent3"/>
                </a:solidFill>
              </a:rPr>
              <a:t>. </a:t>
            </a:r>
            <a:r>
              <a:rPr lang="en-US" sz="1800" dirty="0" err="1">
                <a:solidFill>
                  <a:schemeClr val="accent3"/>
                </a:solidFill>
              </a:rPr>
              <a:t>Aceasta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 err="1">
                <a:solidFill>
                  <a:schemeClr val="accent3"/>
                </a:solidFill>
              </a:rPr>
              <a:t>iteratie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 err="1">
                <a:solidFill>
                  <a:schemeClr val="accent3"/>
                </a:solidFill>
              </a:rPr>
              <a:t>colora</a:t>
            </a:r>
            <a:r>
              <a:rPr lang="en-US" sz="1800" dirty="0">
                <a:solidFill>
                  <a:schemeClr val="accent3"/>
                </a:solidFill>
              </a:rPr>
              <a:t> LED-</a:t>
            </a:r>
            <a:r>
              <a:rPr lang="en-US" sz="1800" dirty="0" err="1">
                <a:solidFill>
                  <a:schemeClr val="accent3"/>
                </a:solidFill>
              </a:rPr>
              <a:t>ul</a:t>
            </a:r>
            <a:r>
              <a:rPr lang="en-US" sz="1800" dirty="0">
                <a:solidFill>
                  <a:schemeClr val="accent3"/>
                </a:solidFill>
              </a:rPr>
              <a:t> in </a:t>
            </a:r>
            <a:r>
              <a:rPr lang="en-US" sz="1800" dirty="0" err="1">
                <a:solidFill>
                  <a:schemeClr val="accent3"/>
                </a:solidFill>
              </a:rPr>
              <a:t>alb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sz="1800" dirty="0" err="1">
                <a:solidFill>
                  <a:schemeClr val="accent3"/>
                </a:solidFill>
              </a:rPr>
              <a:t>fiind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 err="1">
                <a:solidFill>
                  <a:schemeClr val="accent3"/>
                </a:solidFill>
              </a:rPr>
              <a:t>urmat</a:t>
            </a:r>
            <a:r>
              <a:rPr lang="en-US" sz="1800" dirty="0">
                <a:solidFill>
                  <a:schemeClr val="accent3"/>
                </a:solidFill>
              </a:rPr>
              <a:t> de 2 LED-</a:t>
            </a:r>
            <a:r>
              <a:rPr lang="en-US" sz="1800" dirty="0" err="1">
                <a:solidFill>
                  <a:schemeClr val="accent3"/>
                </a:solidFill>
              </a:rPr>
              <a:t>uri</a:t>
            </a:r>
            <a:r>
              <a:rPr lang="en-US" sz="1800" dirty="0">
                <a:solidFill>
                  <a:schemeClr val="accent3"/>
                </a:solidFill>
              </a:rPr>
              <a:t> tot </a:t>
            </a:r>
            <a:r>
              <a:rPr lang="en-US" sz="1800" dirty="0" err="1">
                <a:solidFill>
                  <a:schemeClr val="accent3"/>
                </a:solidFill>
              </a:rPr>
              <a:t>albe</a:t>
            </a:r>
            <a:r>
              <a:rPr lang="en-US" sz="1800" dirty="0">
                <a:solidFill>
                  <a:schemeClr val="accent3"/>
                </a:solidFill>
              </a:rPr>
              <a:t>, cu </a:t>
            </a:r>
            <a:r>
              <a:rPr lang="en-US" sz="1800" dirty="0" err="1">
                <a:solidFill>
                  <a:schemeClr val="accent3"/>
                </a:solidFill>
              </a:rPr>
              <a:t>intensitati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 err="1">
                <a:solidFill>
                  <a:schemeClr val="accent3"/>
                </a:solidFill>
              </a:rPr>
              <a:t>mai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 err="1">
                <a:solidFill>
                  <a:schemeClr val="accent3"/>
                </a:solidFill>
              </a:rPr>
              <a:t>scazute</a:t>
            </a:r>
            <a:r>
              <a:rPr lang="en-US" sz="1800" dirty="0">
                <a:solidFill>
                  <a:schemeClr val="accent3"/>
                </a:solidFill>
              </a:rPr>
              <a:t>, precum o ‘umbra’.</a:t>
            </a:r>
            <a:endParaRPr sz="1800" dirty="0">
              <a:solidFill>
                <a:schemeClr val="accent3"/>
              </a:solidFill>
            </a:endParaRPr>
          </a:p>
        </p:txBody>
      </p:sp>
      <p:grpSp>
        <p:nvGrpSpPr>
          <p:cNvPr id="5801" name="Google Shape;5801;p44"/>
          <p:cNvGrpSpPr/>
          <p:nvPr/>
        </p:nvGrpSpPr>
        <p:grpSpPr>
          <a:xfrm rot="-6300090" flipH="1">
            <a:off x="1083484" y="3708332"/>
            <a:ext cx="740937" cy="629761"/>
            <a:chOff x="5388125" y="4288200"/>
            <a:chExt cx="472150" cy="759725"/>
          </a:xfrm>
        </p:grpSpPr>
        <p:sp>
          <p:nvSpPr>
            <p:cNvPr id="5802" name="Google Shape;5802;p44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44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44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44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44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44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44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44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0" name="Google Shape;5810;p44"/>
          <p:cNvGrpSpPr/>
          <p:nvPr/>
        </p:nvGrpSpPr>
        <p:grpSpPr>
          <a:xfrm rot="2211785" flipH="1">
            <a:off x="1205991" y="2967426"/>
            <a:ext cx="290338" cy="356608"/>
            <a:chOff x="6511850" y="2918800"/>
            <a:chExt cx="191675" cy="235425"/>
          </a:xfrm>
        </p:grpSpPr>
        <p:sp>
          <p:nvSpPr>
            <p:cNvPr id="5811" name="Google Shape;5811;p44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44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3" name="Google Shape;5813;p44"/>
          <p:cNvGrpSpPr/>
          <p:nvPr/>
        </p:nvGrpSpPr>
        <p:grpSpPr>
          <a:xfrm flipH="1">
            <a:off x="1900441" y="3426242"/>
            <a:ext cx="131219" cy="127306"/>
            <a:chOff x="1667150" y="971750"/>
            <a:chExt cx="116525" cy="113050"/>
          </a:xfrm>
        </p:grpSpPr>
        <p:sp>
          <p:nvSpPr>
            <p:cNvPr id="5814" name="Google Shape;5814;p44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44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6" name="Google Shape;5816;p44"/>
          <p:cNvGrpSpPr/>
          <p:nvPr/>
        </p:nvGrpSpPr>
        <p:grpSpPr>
          <a:xfrm flipH="1">
            <a:off x="2316762" y="3948783"/>
            <a:ext cx="117225" cy="110450"/>
            <a:chOff x="1064200" y="4307975"/>
            <a:chExt cx="117225" cy="110450"/>
          </a:xfrm>
        </p:grpSpPr>
        <p:sp>
          <p:nvSpPr>
            <p:cNvPr id="5817" name="Google Shape;5817;p44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44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ECDE90-6813-F427-A893-7C7E2428A58D}"/>
              </a:ext>
            </a:extLst>
          </p:cNvPr>
          <p:cNvSpPr txBox="1"/>
          <p:nvPr/>
        </p:nvSpPr>
        <p:spPr>
          <a:xfrm>
            <a:off x="1998167" y="2775309"/>
            <a:ext cx="5445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Am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dorit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sa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realizez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si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o ‘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initiere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’ a LED-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urilor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, in care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sa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animez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aprinderea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fiecarui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LED.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Aceasta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animatie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are loc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doar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atunci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cand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codul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este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re-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rulat</a:t>
            </a:r>
            <a:r>
              <a:rPr lang="en-US" sz="1800" dirty="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US" sz="1800" dirty="0" err="1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placuta</a:t>
            </a:r>
            <a:r>
              <a:rPr lang="en-US" dirty="0">
                <a:solidFill>
                  <a:schemeClr val="accent3"/>
                </a:solidFill>
              </a:rPr>
              <a:t>.</a:t>
            </a:r>
            <a:endParaRPr lang="ro-RO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7" name="Google Shape;6557;p69"/>
          <p:cNvSpPr txBox="1">
            <a:spLocks noGrp="1"/>
          </p:cNvSpPr>
          <p:nvPr>
            <p:ph type="subTitle" idx="1"/>
          </p:nvPr>
        </p:nvSpPr>
        <p:spPr>
          <a:xfrm>
            <a:off x="728475" y="1443450"/>
            <a:ext cx="2699700" cy="11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</a:t>
            </a:r>
            <a:r>
              <a:rPr lang="en" dirty="0"/>
              <a:t>are demonstreaza si ‘initierea’ mentionata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Cantec folosit – Dragostea din tei</a:t>
            </a:r>
            <a:endParaRPr dirty="0"/>
          </a:p>
        </p:txBody>
      </p:sp>
      <p:sp>
        <p:nvSpPr>
          <p:cNvPr id="6558" name="Google Shape;6558;p69"/>
          <p:cNvSpPr txBox="1">
            <a:spLocks noGrp="1"/>
          </p:cNvSpPr>
          <p:nvPr>
            <p:ph type="title"/>
          </p:nvPr>
        </p:nvSpPr>
        <p:spPr>
          <a:xfrm>
            <a:off x="204938" y="863677"/>
            <a:ext cx="26997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live </a:t>
            </a:r>
            <a:endParaRPr dirty="0"/>
          </a:p>
        </p:txBody>
      </p:sp>
      <p:grpSp>
        <p:nvGrpSpPr>
          <p:cNvPr id="6559" name="Google Shape;6559;p69"/>
          <p:cNvGrpSpPr/>
          <p:nvPr/>
        </p:nvGrpSpPr>
        <p:grpSpPr>
          <a:xfrm>
            <a:off x="3094889" y="860363"/>
            <a:ext cx="5203463" cy="3374753"/>
            <a:chOff x="4359925" y="1317875"/>
            <a:chExt cx="3744100" cy="2507725"/>
          </a:xfrm>
          <a:solidFill>
            <a:schemeClr val="accent3"/>
          </a:solidFill>
        </p:grpSpPr>
        <p:sp>
          <p:nvSpPr>
            <p:cNvPr id="6560" name="Google Shape;6560;p69"/>
            <p:cNvSpPr/>
            <p:nvPr/>
          </p:nvSpPr>
          <p:spPr>
            <a:xfrm>
              <a:off x="4642425" y="1317875"/>
              <a:ext cx="3191250" cy="2252425"/>
            </a:xfrm>
            <a:custGeom>
              <a:avLst/>
              <a:gdLst/>
              <a:ahLst/>
              <a:cxnLst/>
              <a:rect l="l" t="t" r="r" b="b"/>
              <a:pathLst>
                <a:path w="127650" h="90097" extrusionOk="0">
                  <a:moveTo>
                    <a:pt x="3047" y="0"/>
                  </a:moveTo>
                  <a:cubicBezTo>
                    <a:pt x="1384" y="0"/>
                    <a:pt x="1" y="1118"/>
                    <a:pt x="1" y="2780"/>
                  </a:cubicBezTo>
                  <a:lnTo>
                    <a:pt x="1" y="86875"/>
                  </a:lnTo>
                  <a:cubicBezTo>
                    <a:pt x="1" y="88552"/>
                    <a:pt x="1384" y="90096"/>
                    <a:pt x="3047" y="90096"/>
                  </a:cubicBezTo>
                  <a:lnTo>
                    <a:pt x="124912" y="90096"/>
                  </a:lnTo>
                  <a:cubicBezTo>
                    <a:pt x="126574" y="90096"/>
                    <a:pt x="127649" y="88552"/>
                    <a:pt x="127649" y="86875"/>
                  </a:cubicBezTo>
                  <a:lnTo>
                    <a:pt x="127649" y="2780"/>
                  </a:lnTo>
                  <a:cubicBezTo>
                    <a:pt x="127649" y="1118"/>
                    <a:pt x="126574" y="0"/>
                    <a:pt x="124897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9"/>
            <p:cNvSpPr/>
            <p:nvPr/>
          </p:nvSpPr>
          <p:spPr>
            <a:xfrm>
              <a:off x="4359925" y="3639425"/>
              <a:ext cx="3744100" cy="186175"/>
            </a:xfrm>
            <a:custGeom>
              <a:avLst/>
              <a:gdLst/>
              <a:ahLst/>
              <a:cxnLst/>
              <a:rect l="l" t="t" r="r" b="b"/>
              <a:pathLst>
                <a:path w="149764" h="7447" extrusionOk="0">
                  <a:moveTo>
                    <a:pt x="1281" y="1"/>
                  </a:moveTo>
                  <a:cubicBezTo>
                    <a:pt x="574" y="1"/>
                    <a:pt x="0" y="560"/>
                    <a:pt x="0" y="1266"/>
                  </a:cubicBezTo>
                  <a:lnTo>
                    <a:pt x="0" y="6181"/>
                  </a:lnTo>
                  <a:cubicBezTo>
                    <a:pt x="0" y="6887"/>
                    <a:pt x="574" y="7446"/>
                    <a:pt x="1281" y="7446"/>
                  </a:cubicBezTo>
                  <a:lnTo>
                    <a:pt x="148484" y="7446"/>
                  </a:lnTo>
                  <a:cubicBezTo>
                    <a:pt x="149190" y="7446"/>
                    <a:pt x="149764" y="6887"/>
                    <a:pt x="149764" y="6181"/>
                  </a:cubicBezTo>
                  <a:lnTo>
                    <a:pt x="149764" y="1266"/>
                  </a:lnTo>
                  <a:cubicBezTo>
                    <a:pt x="149764" y="560"/>
                    <a:pt x="149190" y="1"/>
                    <a:pt x="148484" y="1"/>
                  </a:cubicBezTo>
                  <a:close/>
                </a:path>
              </a:pathLst>
            </a:custGeom>
            <a:solidFill>
              <a:srgbClr val="58A2DA"/>
            </a:solidFill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F2D6BD0A-4550-90A4-7283-36782585B2FB}"/>
              </a:ext>
            </a:extLst>
          </p:cNvPr>
          <p:cNvSpPr/>
          <p:nvPr/>
        </p:nvSpPr>
        <p:spPr>
          <a:xfrm>
            <a:off x="3338818" y="4043494"/>
            <a:ext cx="89357" cy="92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C1AC15-6380-5E22-3AC6-0235FD12E772}"/>
              </a:ext>
            </a:extLst>
          </p:cNvPr>
          <p:cNvSpPr/>
          <p:nvPr/>
        </p:nvSpPr>
        <p:spPr>
          <a:xfrm>
            <a:off x="3584222" y="908384"/>
            <a:ext cx="4241681" cy="2904767"/>
          </a:xfrm>
          <a:prstGeom prst="roundRect">
            <a:avLst/>
          </a:prstGeom>
          <a:solidFill>
            <a:srgbClr val="1B3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AC67E0-3F65-BFAD-46B2-E1B7481995A1}"/>
              </a:ext>
            </a:extLst>
          </p:cNvPr>
          <p:cNvSpPr/>
          <p:nvPr/>
        </p:nvSpPr>
        <p:spPr>
          <a:xfrm>
            <a:off x="3487501" y="4043494"/>
            <a:ext cx="89357" cy="922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F4936D-6760-AC6A-E9EC-3B4C467043C4}"/>
              </a:ext>
            </a:extLst>
          </p:cNvPr>
          <p:cNvSpPr/>
          <p:nvPr/>
        </p:nvSpPr>
        <p:spPr>
          <a:xfrm>
            <a:off x="7942327" y="4019631"/>
            <a:ext cx="172750" cy="1400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2" name="WhatsApp Video 2022-08-16 at 1.55.33 AM">
            <a:hlinkClick r:id="" action="ppaction://media"/>
            <a:extLst>
              <a:ext uri="{FF2B5EF4-FFF2-40B4-BE49-F238E27FC236}">
                <a16:creationId xmlns:a16="http://schemas.microsoft.com/office/drawing/2014/main" id="{DAA48E46-79DE-DD7A-3103-798251746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1038" y="908383"/>
            <a:ext cx="3388895" cy="29047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7" name="Google Shape;6567;p70"/>
          <p:cNvSpPr txBox="1">
            <a:spLocks noGrp="1"/>
          </p:cNvSpPr>
          <p:nvPr>
            <p:ph type="title"/>
          </p:nvPr>
        </p:nvSpPr>
        <p:spPr>
          <a:xfrm>
            <a:off x="5106071" y="855223"/>
            <a:ext cx="26997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Demo live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568" name="Google Shape;6568;p70"/>
          <p:cNvSpPr txBox="1">
            <a:spLocks noGrp="1"/>
          </p:cNvSpPr>
          <p:nvPr>
            <p:ph type="subTitle" idx="1"/>
          </p:nvPr>
        </p:nvSpPr>
        <p:spPr>
          <a:xfrm>
            <a:off x="4747683" y="1654453"/>
            <a:ext cx="3143159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Cantec folosit - </a:t>
            </a:r>
            <a:r>
              <a:rPr lang="ro-RO" dirty="0"/>
              <a:t>Ohedo Julia-Night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69" name="Google Shape;6569;p70"/>
          <p:cNvGrpSpPr/>
          <p:nvPr/>
        </p:nvGrpSpPr>
        <p:grpSpPr>
          <a:xfrm>
            <a:off x="1786393" y="596724"/>
            <a:ext cx="2500388" cy="3950051"/>
            <a:chOff x="1976625" y="1174869"/>
            <a:chExt cx="1581817" cy="2793779"/>
          </a:xfrm>
        </p:grpSpPr>
        <p:sp>
          <p:nvSpPr>
            <p:cNvPr id="6570" name="Google Shape;6570;p70"/>
            <p:cNvSpPr/>
            <p:nvPr/>
          </p:nvSpPr>
          <p:spPr>
            <a:xfrm>
              <a:off x="1976625" y="1174869"/>
              <a:ext cx="1581817" cy="2793779"/>
            </a:xfrm>
            <a:custGeom>
              <a:avLst/>
              <a:gdLst/>
              <a:ahLst/>
              <a:cxnLst/>
              <a:rect l="l" t="t" r="r" b="b"/>
              <a:pathLst>
                <a:path w="42482" h="75031" extrusionOk="0">
                  <a:moveTo>
                    <a:pt x="5460" y="1"/>
                  </a:moveTo>
                  <a:cubicBezTo>
                    <a:pt x="2443" y="1"/>
                    <a:pt x="1" y="2459"/>
                    <a:pt x="1" y="5475"/>
                  </a:cubicBezTo>
                  <a:lnTo>
                    <a:pt x="1" y="69571"/>
                  </a:lnTo>
                  <a:cubicBezTo>
                    <a:pt x="1" y="72573"/>
                    <a:pt x="2443" y="75031"/>
                    <a:pt x="5460" y="75031"/>
                  </a:cubicBezTo>
                  <a:lnTo>
                    <a:pt x="37022" y="75031"/>
                  </a:lnTo>
                  <a:cubicBezTo>
                    <a:pt x="40039" y="75031"/>
                    <a:pt x="42482" y="72573"/>
                    <a:pt x="42482" y="69571"/>
                  </a:cubicBezTo>
                  <a:lnTo>
                    <a:pt x="42482" y="5475"/>
                  </a:lnTo>
                  <a:cubicBezTo>
                    <a:pt x="42482" y="2459"/>
                    <a:pt x="40039" y="1"/>
                    <a:pt x="3702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70"/>
            <p:cNvSpPr/>
            <p:nvPr/>
          </p:nvSpPr>
          <p:spPr>
            <a:xfrm>
              <a:off x="2494931" y="1322280"/>
              <a:ext cx="545195" cy="59204"/>
            </a:xfrm>
            <a:custGeom>
              <a:avLst/>
              <a:gdLst/>
              <a:ahLst/>
              <a:cxnLst/>
              <a:rect l="l" t="t" r="r" b="b"/>
              <a:pathLst>
                <a:path w="14642" h="1590" extrusionOk="0">
                  <a:moveTo>
                    <a:pt x="1" y="1"/>
                  </a:moveTo>
                  <a:lnTo>
                    <a:pt x="1" y="1590"/>
                  </a:lnTo>
                  <a:lnTo>
                    <a:pt x="14642" y="1590"/>
                  </a:lnTo>
                  <a:lnTo>
                    <a:pt x="146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70"/>
            <p:cNvSpPr/>
            <p:nvPr/>
          </p:nvSpPr>
          <p:spPr>
            <a:xfrm>
              <a:off x="3168839" y="1302546"/>
              <a:ext cx="104705" cy="104146"/>
            </a:xfrm>
            <a:custGeom>
              <a:avLst/>
              <a:gdLst/>
              <a:ahLst/>
              <a:cxnLst/>
              <a:rect l="l" t="t" r="r" b="b"/>
              <a:pathLst>
                <a:path w="2812" h="2797" extrusionOk="0">
                  <a:moveTo>
                    <a:pt x="1399" y="1"/>
                  </a:moveTo>
                  <a:cubicBezTo>
                    <a:pt x="634" y="1"/>
                    <a:pt x="0" y="633"/>
                    <a:pt x="0" y="1398"/>
                  </a:cubicBezTo>
                  <a:cubicBezTo>
                    <a:pt x="0" y="2163"/>
                    <a:pt x="634" y="2797"/>
                    <a:pt x="1399" y="2797"/>
                  </a:cubicBezTo>
                  <a:cubicBezTo>
                    <a:pt x="2178" y="2797"/>
                    <a:pt x="2811" y="2163"/>
                    <a:pt x="2811" y="1398"/>
                  </a:cubicBezTo>
                  <a:cubicBezTo>
                    <a:pt x="2811" y="619"/>
                    <a:pt x="2178" y="1"/>
                    <a:pt x="1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70"/>
            <p:cNvSpPr/>
            <p:nvPr/>
          </p:nvSpPr>
          <p:spPr>
            <a:xfrm>
              <a:off x="2544268" y="3736742"/>
              <a:ext cx="495858" cy="152924"/>
            </a:xfrm>
            <a:custGeom>
              <a:avLst/>
              <a:gdLst/>
              <a:ahLst/>
              <a:cxnLst/>
              <a:rect l="l" t="t" r="r" b="b"/>
              <a:pathLst>
                <a:path w="13317" h="4107" extrusionOk="0">
                  <a:moveTo>
                    <a:pt x="0" y="1"/>
                  </a:moveTo>
                  <a:lnTo>
                    <a:pt x="0" y="4107"/>
                  </a:lnTo>
                  <a:lnTo>
                    <a:pt x="13316" y="4107"/>
                  </a:lnTo>
                  <a:lnTo>
                    <a:pt x="13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WhatsApp Video 2022-08-16 at 2.01.21 AM">
            <a:hlinkClick r:id="" action="ppaction://media"/>
            <a:extLst>
              <a:ext uri="{FF2B5EF4-FFF2-40B4-BE49-F238E27FC236}">
                <a16:creationId xmlns:a16="http://schemas.microsoft.com/office/drawing/2014/main" id="{E95708BE-D209-B8D0-BF84-598BB8C291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6126" y="1052142"/>
            <a:ext cx="2082920" cy="3055076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2" name="Google Shape;6202;p54"/>
          <p:cNvSpPr txBox="1">
            <a:spLocks noGrp="1"/>
          </p:cNvSpPr>
          <p:nvPr>
            <p:ph type="title"/>
          </p:nvPr>
        </p:nvSpPr>
        <p:spPr>
          <a:xfrm>
            <a:off x="2485200" y="2368739"/>
            <a:ext cx="417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Multumesc de atentie!</a:t>
            </a:r>
            <a:endParaRPr dirty="0"/>
          </a:p>
        </p:txBody>
      </p:sp>
      <p:grpSp>
        <p:nvGrpSpPr>
          <p:cNvPr id="6205" name="Google Shape;6205;p54"/>
          <p:cNvGrpSpPr/>
          <p:nvPr/>
        </p:nvGrpSpPr>
        <p:grpSpPr>
          <a:xfrm>
            <a:off x="1669501" y="972299"/>
            <a:ext cx="469443" cy="410379"/>
            <a:chOff x="854301" y="896099"/>
            <a:chExt cx="469443" cy="410379"/>
          </a:xfrm>
        </p:grpSpPr>
        <p:sp>
          <p:nvSpPr>
            <p:cNvPr id="6206" name="Google Shape;6206;p54"/>
            <p:cNvSpPr/>
            <p:nvPr/>
          </p:nvSpPr>
          <p:spPr>
            <a:xfrm>
              <a:off x="881600" y="968751"/>
              <a:ext cx="147406" cy="150785"/>
            </a:xfrm>
            <a:custGeom>
              <a:avLst/>
              <a:gdLst/>
              <a:ahLst/>
              <a:cxnLst/>
              <a:rect l="l" t="t" r="r" b="b"/>
              <a:pathLst>
                <a:path w="5236" h="5356" extrusionOk="0">
                  <a:moveTo>
                    <a:pt x="3662" y="0"/>
                  </a:moveTo>
                  <a:cubicBezTo>
                    <a:pt x="3088" y="605"/>
                    <a:pt x="2361" y="1119"/>
                    <a:pt x="1725" y="1664"/>
                  </a:cubicBezTo>
                  <a:cubicBezTo>
                    <a:pt x="1151" y="2179"/>
                    <a:pt x="546" y="2692"/>
                    <a:pt x="1" y="3237"/>
                  </a:cubicBezTo>
                  <a:cubicBezTo>
                    <a:pt x="122" y="4024"/>
                    <a:pt x="425" y="4782"/>
                    <a:pt x="788" y="5356"/>
                  </a:cubicBezTo>
                  <a:cubicBezTo>
                    <a:pt x="2027" y="3632"/>
                    <a:pt x="3511" y="2087"/>
                    <a:pt x="5235" y="908"/>
                  </a:cubicBezTo>
                  <a:cubicBezTo>
                    <a:pt x="4722" y="545"/>
                    <a:pt x="4177" y="211"/>
                    <a:pt x="3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54"/>
            <p:cNvSpPr/>
            <p:nvPr/>
          </p:nvSpPr>
          <p:spPr>
            <a:xfrm>
              <a:off x="876504" y="960952"/>
              <a:ext cx="90341" cy="86203"/>
            </a:xfrm>
            <a:custGeom>
              <a:avLst/>
              <a:gdLst/>
              <a:ahLst/>
              <a:cxnLst/>
              <a:rect l="l" t="t" r="r" b="b"/>
              <a:pathLst>
                <a:path w="3209" h="3062" extrusionOk="0">
                  <a:moveTo>
                    <a:pt x="2578" y="0"/>
                  </a:moveTo>
                  <a:cubicBezTo>
                    <a:pt x="2334" y="0"/>
                    <a:pt x="2090" y="31"/>
                    <a:pt x="1845" y="96"/>
                  </a:cubicBezTo>
                  <a:cubicBezTo>
                    <a:pt x="424" y="548"/>
                    <a:pt x="0" y="1790"/>
                    <a:pt x="121" y="3061"/>
                  </a:cubicBezTo>
                  <a:cubicBezTo>
                    <a:pt x="1029" y="1972"/>
                    <a:pt x="2087" y="882"/>
                    <a:pt x="3208" y="64"/>
                  </a:cubicBezTo>
                  <a:cubicBezTo>
                    <a:pt x="2998" y="23"/>
                    <a:pt x="2788" y="0"/>
                    <a:pt x="2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54"/>
            <p:cNvSpPr/>
            <p:nvPr/>
          </p:nvSpPr>
          <p:spPr>
            <a:xfrm>
              <a:off x="909697" y="1001943"/>
              <a:ext cx="176432" cy="185750"/>
            </a:xfrm>
            <a:custGeom>
              <a:avLst/>
              <a:gdLst/>
              <a:ahLst/>
              <a:cxnLst/>
              <a:rect l="l" t="t" r="r" b="b"/>
              <a:pathLst>
                <a:path w="6267" h="6598" extrusionOk="0">
                  <a:moveTo>
                    <a:pt x="4632" y="0"/>
                  </a:moveTo>
                  <a:cubicBezTo>
                    <a:pt x="2906" y="1332"/>
                    <a:pt x="1332" y="2756"/>
                    <a:pt x="0" y="4479"/>
                  </a:cubicBezTo>
                  <a:cubicBezTo>
                    <a:pt x="545" y="5237"/>
                    <a:pt x="1150" y="5964"/>
                    <a:pt x="1848" y="6598"/>
                  </a:cubicBezTo>
                  <a:cubicBezTo>
                    <a:pt x="3087" y="4753"/>
                    <a:pt x="4601" y="2845"/>
                    <a:pt x="6266" y="1392"/>
                  </a:cubicBezTo>
                  <a:cubicBezTo>
                    <a:pt x="5751" y="969"/>
                    <a:pt x="5206" y="455"/>
                    <a:pt x="4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09" name="Google Shape;6209;p54"/>
            <p:cNvGrpSpPr/>
            <p:nvPr/>
          </p:nvGrpSpPr>
          <p:grpSpPr>
            <a:xfrm>
              <a:off x="854301" y="896099"/>
              <a:ext cx="469443" cy="410379"/>
              <a:chOff x="1229100" y="1164075"/>
              <a:chExt cx="416875" cy="364425"/>
            </a:xfrm>
          </p:grpSpPr>
          <p:sp>
            <p:nvSpPr>
              <p:cNvPr id="6210" name="Google Shape;6210;p54"/>
              <p:cNvSpPr/>
              <p:nvPr/>
            </p:nvSpPr>
            <p:spPr>
              <a:xfrm>
                <a:off x="1461350" y="1181625"/>
                <a:ext cx="772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3359" extrusionOk="0">
                    <a:moveTo>
                      <a:pt x="2189" y="1"/>
                    </a:moveTo>
                    <a:cubicBezTo>
                      <a:pt x="1249" y="1"/>
                      <a:pt x="422" y="610"/>
                      <a:pt x="121" y="1696"/>
                    </a:cubicBezTo>
                    <a:cubicBezTo>
                      <a:pt x="0" y="2240"/>
                      <a:pt x="0" y="2814"/>
                      <a:pt x="92" y="3359"/>
                    </a:cubicBezTo>
                    <a:cubicBezTo>
                      <a:pt x="1090" y="2301"/>
                      <a:pt x="2150" y="1301"/>
                      <a:pt x="3087" y="182"/>
                    </a:cubicBezTo>
                    <a:cubicBezTo>
                      <a:pt x="2785" y="60"/>
                      <a:pt x="2481" y="1"/>
                      <a:pt x="2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54"/>
              <p:cNvSpPr/>
              <p:nvPr/>
            </p:nvSpPr>
            <p:spPr>
              <a:xfrm>
                <a:off x="1514300" y="1404800"/>
                <a:ext cx="10445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4277" extrusionOk="0">
                    <a:moveTo>
                      <a:pt x="4177" y="1"/>
                    </a:moveTo>
                    <a:lnTo>
                      <a:pt x="4177" y="1"/>
                    </a:lnTo>
                    <a:cubicBezTo>
                      <a:pt x="3543" y="606"/>
                      <a:pt x="2877" y="1211"/>
                      <a:pt x="2240" y="1816"/>
                    </a:cubicBezTo>
                    <a:cubicBezTo>
                      <a:pt x="1453" y="2635"/>
                      <a:pt x="727" y="3451"/>
                      <a:pt x="1" y="4269"/>
                    </a:cubicBezTo>
                    <a:cubicBezTo>
                      <a:pt x="65" y="4274"/>
                      <a:pt x="128" y="4276"/>
                      <a:pt x="191" y="4276"/>
                    </a:cubicBezTo>
                    <a:cubicBezTo>
                      <a:pt x="2096" y="4276"/>
                      <a:pt x="3559" y="2124"/>
                      <a:pt x="4056" y="456"/>
                    </a:cubicBezTo>
                    <a:cubicBezTo>
                      <a:pt x="4088" y="303"/>
                      <a:pt x="4148" y="153"/>
                      <a:pt x="41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54"/>
              <p:cNvSpPr/>
              <p:nvPr/>
            </p:nvSpPr>
            <p:spPr>
              <a:xfrm>
                <a:off x="1329700" y="1192225"/>
                <a:ext cx="265625" cy="270900"/>
              </a:xfrm>
              <a:custGeom>
                <a:avLst/>
                <a:gdLst/>
                <a:ahLst/>
                <a:cxnLst/>
                <a:rect l="l" t="t" r="r" b="b"/>
                <a:pathLst>
                  <a:path w="10625" h="10836" extrusionOk="0">
                    <a:moveTo>
                      <a:pt x="8837" y="0"/>
                    </a:moveTo>
                    <a:cubicBezTo>
                      <a:pt x="7901" y="1272"/>
                      <a:pt x="6598" y="2330"/>
                      <a:pt x="5448" y="3419"/>
                    </a:cubicBezTo>
                    <a:cubicBezTo>
                      <a:pt x="5508" y="3782"/>
                      <a:pt x="5629" y="4177"/>
                      <a:pt x="5721" y="4540"/>
                    </a:cubicBezTo>
                    <a:cubicBezTo>
                      <a:pt x="5785" y="4798"/>
                      <a:pt x="5605" y="4949"/>
                      <a:pt x="5409" y="4949"/>
                    </a:cubicBezTo>
                    <a:cubicBezTo>
                      <a:pt x="5329" y="4949"/>
                      <a:pt x="5247" y="4924"/>
                      <a:pt x="5177" y="4872"/>
                    </a:cubicBezTo>
                    <a:cubicBezTo>
                      <a:pt x="4964" y="4690"/>
                      <a:pt x="4722" y="4480"/>
                      <a:pt x="4450" y="4267"/>
                    </a:cubicBezTo>
                    <a:cubicBezTo>
                      <a:pt x="2937" y="6143"/>
                      <a:pt x="1363" y="7627"/>
                      <a:pt x="0" y="9411"/>
                    </a:cubicBezTo>
                    <a:cubicBezTo>
                      <a:pt x="606" y="9956"/>
                      <a:pt x="1242" y="10440"/>
                      <a:pt x="1937" y="10835"/>
                    </a:cubicBezTo>
                    <a:cubicBezTo>
                      <a:pt x="4479" y="7535"/>
                      <a:pt x="7658" y="4690"/>
                      <a:pt x="10624" y="1785"/>
                    </a:cubicBezTo>
                    <a:cubicBezTo>
                      <a:pt x="10140" y="1059"/>
                      <a:pt x="9535" y="424"/>
                      <a:pt x="8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54"/>
              <p:cNvSpPr/>
              <p:nvPr/>
            </p:nvSpPr>
            <p:spPr>
              <a:xfrm>
                <a:off x="1448525" y="1323875"/>
                <a:ext cx="179300" cy="186875"/>
              </a:xfrm>
              <a:custGeom>
                <a:avLst/>
                <a:gdLst/>
                <a:ahLst/>
                <a:cxnLst/>
                <a:rect l="l" t="t" r="r" b="b"/>
                <a:pathLst>
                  <a:path w="7172" h="7475" extrusionOk="0">
                    <a:moveTo>
                      <a:pt x="7082" y="0"/>
                    </a:moveTo>
                    <a:lnTo>
                      <a:pt x="7082" y="0"/>
                    </a:lnTo>
                    <a:cubicBezTo>
                      <a:pt x="6840" y="272"/>
                      <a:pt x="6537" y="514"/>
                      <a:pt x="6324" y="756"/>
                    </a:cubicBezTo>
                    <a:cubicBezTo>
                      <a:pt x="5598" y="1482"/>
                      <a:pt x="4871" y="2209"/>
                      <a:pt x="4145" y="2966"/>
                    </a:cubicBezTo>
                    <a:cubicBezTo>
                      <a:pt x="2784" y="4298"/>
                      <a:pt x="1453" y="5690"/>
                      <a:pt x="0" y="6901"/>
                    </a:cubicBezTo>
                    <a:cubicBezTo>
                      <a:pt x="695" y="7143"/>
                      <a:pt x="1392" y="7324"/>
                      <a:pt x="2087" y="7475"/>
                    </a:cubicBezTo>
                    <a:cubicBezTo>
                      <a:pt x="2117" y="7460"/>
                      <a:pt x="2140" y="7453"/>
                      <a:pt x="2159" y="7453"/>
                    </a:cubicBezTo>
                    <a:cubicBezTo>
                      <a:pt x="2178" y="7453"/>
                      <a:pt x="2194" y="7460"/>
                      <a:pt x="2208" y="7475"/>
                    </a:cubicBezTo>
                    <a:cubicBezTo>
                      <a:pt x="3026" y="6506"/>
                      <a:pt x="3874" y="5569"/>
                      <a:pt x="4750" y="4661"/>
                    </a:cubicBezTo>
                    <a:cubicBezTo>
                      <a:pt x="5448" y="3935"/>
                      <a:pt x="6174" y="3148"/>
                      <a:pt x="6961" y="2511"/>
                    </a:cubicBezTo>
                    <a:cubicBezTo>
                      <a:pt x="7111" y="1664"/>
                      <a:pt x="7171" y="816"/>
                      <a:pt x="70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54"/>
              <p:cNvSpPr/>
              <p:nvPr/>
            </p:nvSpPr>
            <p:spPr>
              <a:xfrm>
                <a:off x="1385675" y="1247425"/>
                <a:ext cx="237600" cy="245175"/>
              </a:xfrm>
              <a:custGeom>
                <a:avLst/>
                <a:gdLst/>
                <a:ahLst/>
                <a:cxnLst/>
                <a:rect l="l" t="t" r="r" b="b"/>
                <a:pathLst>
                  <a:path w="9504" h="9807" extrusionOk="0">
                    <a:moveTo>
                      <a:pt x="8656" y="1"/>
                    </a:moveTo>
                    <a:cubicBezTo>
                      <a:pt x="5722" y="2906"/>
                      <a:pt x="2664" y="5661"/>
                      <a:pt x="1" y="8809"/>
                    </a:cubicBezTo>
                    <a:cubicBezTo>
                      <a:pt x="667" y="9201"/>
                      <a:pt x="1333" y="9535"/>
                      <a:pt x="2030" y="9806"/>
                    </a:cubicBezTo>
                    <a:cubicBezTo>
                      <a:pt x="3361" y="8414"/>
                      <a:pt x="4783" y="7114"/>
                      <a:pt x="6146" y="5782"/>
                    </a:cubicBezTo>
                    <a:cubicBezTo>
                      <a:pt x="6901" y="5024"/>
                      <a:pt x="7627" y="4298"/>
                      <a:pt x="8354" y="3543"/>
                    </a:cubicBezTo>
                    <a:cubicBezTo>
                      <a:pt x="8717" y="3209"/>
                      <a:pt x="9080" y="2695"/>
                      <a:pt x="9504" y="2361"/>
                    </a:cubicBezTo>
                    <a:cubicBezTo>
                      <a:pt x="9475" y="2272"/>
                      <a:pt x="9475" y="2180"/>
                      <a:pt x="9443" y="2090"/>
                    </a:cubicBezTo>
                    <a:cubicBezTo>
                      <a:pt x="9293" y="1393"/>
                      <a:pt x="9020" y="666"/>
                      <a:pt x="86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54"/>
              <p:cNvSpPr/>
              <p:nvPr/>
            </p:nvSpPr>
            <p:spPr>
              <a:xfrm>
                <a:off x="1229100" y="1164075"/>
                <a:ext cx="416875" cy="364425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14577" extrusionOk="0">
                    <a:moveTo>
                      <a:pt x="11479" y="703"/>
                    </a:moveTo>
                    <a:cubicBezTo>
                      <a:pt x="11771" y="703"/>
                      <a:pt x="12075" y="762"/>
                      <a:pt x="12377" y="884"/>
                    </a:cubicBezTo>
                    <a:cubicBezTo>
                      <a:pt x="11440" y="2003"/>
                      <a:pt x="10380" y="3003"/>
                      <a:pt x="9382" y="4061"/>
                    </a:cubicBezTo>
                    <a:cubicBezTo>
                      <a:pt x="9290" y="3516"/>
                      <a:pt x="9290" y="2942"/>
                      <a:pt x="9411" y="2398"/>
                    </a:cubicBezTo>
                    <a:cubicBezTo>
                      <a:pt x="9712" y="1312"/>
                      <a:pt x="10539" y="703"/>
                      <a:pt x="11479" y="703"/>
                    </a:cubicBezTo>
                    <a:close/>
                    <a:moveTo>
                      <a:pt x="3365" y="2302"/>
                    </a:moveTo>
                    <a:cubicBezTo>
                      <a:pt x="3575" y="2302"/>
                      <a:pt x="3785" y="2325"/>
                      <a:pt x="3995" y="2366"/>
                    </a:cubicBezTo>
                    <a:cubicBezTo>
                      <a:pt x="2874" y="3184"/>
                      <a:pt x="1816" y="4274"/>
                      <a:pt x="908" y="5363"/>
                    </a:cubicBezTo>
                    <a:cubicBezTo>
                      <a:pt x="787" y="4092"/>
                      <a:pt x="1211" y="2850"/>
                      <a:pt x="2632" y="2398"/>
                    </a:cubicBezTo>
                    <a:cubicBezTo>
                      <a:pt x="2877" y="2333"/>
                      <a:pt x="3121" y="2302"/>
                      <a:pt x="3365" y="2302"/>
                    </a:cubicBezTo>
                    <a:close/>
                    <a:moveTo>
                      <a:pt x="4630" y="2579"/>
                    </a:moveTo>
                    <a:cubicBezTo>
                      <a:pt x="5145" y="2790"/>
                      <a:pt x="5690" y="3124"/>
                      <a:pt x="6203" y="3487"/>
                    </a:cubicBezTo>
                    <a:cubicBezTo>
                      <a:pt x="4479" y="4666"/>
                      <a:pt x="2995" y="6211"/>
                      <a:pt x="1756" y="7935"/>
                    </a:cubicBezTo>
                    <a:cubicBezTo>
                      <a:pt x="1393" y="7361"/>
                      <a:pt x="1090" y="6603"/>
                      <a:pt x="969" y="5816"/>
                    </a:cubicBezTo>
                    <a:cubicBezTo>
                      <a:pt x="1514" y="5271"/>
                      <a:pt x="2119" y="4758"/>
                      <a:pt x="2693" y="4243"/>
                    </a:cubicBezTo>
                    <a:cubicBezTo>
                      <a:pt x="3329" y="3698"/>
                      <a:pt x="4056" y="3184"/>
                      <a:pt x="4630" y="2579"/>
                    </a:cubicBezTo>
                    <a:close/>
                    <a:moveTo>
                      <a:pt x="6598" y="3758"/>
                    </a:moveTo>
                    <a:cubicBezTo>
                      <a:pt x="7172" y="4213"/>
                      <a:pt x="7717" y="4727"/>
                      <a:pt x="8232" y="5150"/>
                    </a:cubicBezTo>
                    <a:cubicBezTo>
                      <a:pt x="6567" y="6603"/>
                      <a:pt x="5053" y="8511"/>
                      <a:pt x="3814" y="10356"/>
                    </a:cubicBezTo>
                    <a:cubicBezTo>
                      <a:pt x="3116" y="9722"/>
                      <a:pt x="2511" y="8995"/>
                      <a:pt x="1966" y="8237"/>
                    </a:cubicBezTo>
                    <a:cubicBezTo>
                      <a:pt x="3298" y="6514"/>
                      <a:pt x="4872" y="5090"/>
                      <a:pt x="6598" y="3758"/>
                    </a:cubicBezTo>
                    <a:close/>
                    <a:moveTo>
                      <a:pt x="12861" y="1126"/>
                    </a:moveTo>
                    <a:cubicBezTo>
                      <a:pt x="13559" y="1550"/>
                      <a:pt x="14164" y="2185"/>
                      <a:pt x="14648" y="2911"/>
                    </a:cubicBezTo>
                    <a:cubicBezTo>
                      <a:pt x="11682" y="5816"/>
                      <a:pt x="8503" y="8661"/>
                      <a:pt x="5961" y="11961"/>
                    </a:cubicBezTo>
                    <a:cubicBezTo>
                      <a:pt x="5266" y="11566"/>
                      <a:pt x="4630" y="11082"/>
                      <a:pt x="4024" y="10537"/>
                    </a:cubicBezTo>
                    <a:cubicBezTo>
                      <a:pt x="5387" y="8753"/>
                      <a:pt x="6961" y="7269"/>
                      <a:pt x="8474" y="5393"/>
                    </a:cubicBezTo>
                    <a:cubicBezTo>
                      <a:pt x="8746" y="5606"/>
                      <a:pt x="8988" y="5816"/>
                      <a:pt x="9201" y="5998"/>
                    </a:cubicBezTo>
                    <a:cubicBezTo>
                      <a:pt x="9271" y="6050"/>
                      <a:pt x="9353" y="6075"/>
                      <a:pt x="9433" y="6075"/>
                    </a:cubicBezTo>
                    <a:cubicBezTo>
                      <a:pt x="9629" y="6075"/>
                      <a:pt x="9809" y="5924"/>
                      <a:pt x="9745" y="5666"/>
                    </a:cubicBezTo>
                    <a:cubicBezTo>
                      <a:pt x="9653" y="5303"/>
                      <a:pt x="9532" y="4908"/>
                      <a:pt x="9472" y="4545"/>
                    </a:cubicBezTo>
                    <a:cubicBezTo>
                      <a:pt x="10622" y="3456"/>
                      <a:pt x="11925" y="2398"/>
                      <a:pt x="12861" y="1126"/>
                    </a:cubicBezTo>
                    <a:close/>
                    <a:moveTo>
                      <a:pt x="14919" y="3335"/>
                    </a:moveTo>
                    <a:cubicBezTo>
                      <a:pt x="15283" y="4000"/>
                      <a:pt x="15556" y="4727"/>
                      <a:pt x="15706" y="5424"/>
                    </a:cubicBezTo>
                    <a:cubicBezTo>
                      <a:pt x="15738" y="5514"/>
                      <a:pt x="15738" y="5606"/>
                      <a:pt x="15767" y="5695"/>
                    </a:cubicBezTo>
                    <a:cubicBezTo>
                      <a:pt x="15343" y="6029"/>
                      <a:pt x="14980" y="6543"/>
                      <a:pt x="14617" y="6877"/>
                    </a:cubicBezTo>
                    <a:cubicBezTo>
                      <a:pt x="13890" y="7632"/>
                      <a:pt x="13164" y="8358"/>
                      <a:pt x="12409" y="9116"/>
                    </a:cubicBezTo>
                    <a:cubicBezTo>
                      <a:pt x="11046" y="10448"/>
                      <a:pt x="9624" y="11748"/>
                      <a:pt x="8293" y="13140"/>
                    </a:cubicBezTo>
                    <a:cubicBezTo>
                      <a:pt x="7596" y="12869"/>
                      <a:pt x="6930" y="12535"/>
                      <a:pt x="6264" y="12143"/>
                    </a:cubicBezTo>
                    <a:cubicBezTo>
                      <a:pt x="8927" y="8995"/>
                      <a:pt x="11985" y="6240"/>
                      <a:pt x="14919" y="3335"/>
                    </a:cubicBezTo>
                    <a:close/>
                    <a:moveTo>
                      <a:pt x="15859" y="6392"/>
                    </a:moveTo>
                    <a:lnTo>
                      <a:pt x="15859" y="6392"/>
                    </a:lnTo>
                    <a:cubicBezTo>
                      <a:pt x="15948" y="7208"/>
                      <a:pt x="15888" y="8056"/>
                      <a:pt x="15738" y="8903"/>
                    </a:cubicBezTo>
                    <a:cubicBezTo>
                      <a:pt x="14951" y="9540"/>
                      <a:pt x="14225" y="10327"/>
                      <a:pt x="13527" y="11053"/>
                    </a:cubicBezTo>
                    <a:cubicBezTo>
                      <a:pt x="12651" y="11961"/>
                      <a:pt x="11803" y="12898"/>
                      <a:pt x="10985" y="13867"/>
                    </a:cubicBezTo>
                    <a:cubicBezTo>
                      <a:pt x="10971" y="13852"/>
                      <a:pt x="10955" y="13845"/>
                      <a:pt x="10936" y="13845"/>
                    </a:cubicBezTo>
                    <a:cubicBezTo>
                      <a:pt x="10917" y="13845"/>
                      <a:pt x="10894" y="13852"/>
                      <a:pt x="10864" y="13867"/>
                    </a:cubicBezTo>
                    <a:cubicBezTo>
                      <a:pt x="10169" y="13716"/>
                      <a:pt x="9472" y="13535"/>
                      <a:pt x="8777" y="13293"/>
                    </a:cubicBezTo>
                    <a:cubicBezTo>
                      <a:pt x="10230" y="12082"/>
                      <a:pt x="11561" y="10690"/>
                      <a:pt x="12922" y="9358"/>
                    </a:cubicBezTo>
                    <a:cubicBezTo>
                      <a:pt x="13648" y="8601"/>
                      <a:pt x="14375" y="7874"/>
                      <a:pt x="15101" y="7148"/>
                    </a:cubicBezTo>
                    <a:cubicBezTo>
                      <a:pt x="15314" y="6906"/>
                      <a:pt x="15617" y="6664"/>
                      <a:pt x="15859" y="6392"/>
                    </a:cubicBezTo>
                    <a:close/>
                    <a:moveTo>
                      <a:pt x="15585" y="9630"/>
                    </a:moveTo>
                    <a:lnTo>
                      <a:pt x="15585" y="9630"/>
                    </a:lnTo>
                    <a:cubicBezTo>
                      <a:pt x="15556" y="9782"/>
                      <a:pt x="15496" y="9932"/>
                      <a:pt x="15464" y="10085"/>
                    </a:cubicBezTo>
                    <a:cubicBezTo>
                      <a:pt x="14967" y="11753"/>
                      <a:pt x="13504" y="13905"/>
                      <a:pt x="11599" y="13905"/>
                    </a:cubicBezTo>
                    <a:cubicBezTo>
                      <a:pt x="11536" y="13905"/>
                      <a:pt x="11473" y="13903"/>
                      <a:pt x="11409" y="13898"/>
                    </a:cubicBezTo>
                    <a:cubicBezTo>
                      <a:pt x="12135" y="13080"/>
                      <a:pt x="12861" y="12264"/>
                      <a:pt x="13648" y="11445"/>
                    </a:cubicBezTo>
                    <a:cubicBezTo>
                      <a:pt x="14285" y="10840"/>
                      <a:pt x="14951" y="10235"/>
                      <a:pt x="15585" y="9630"/>
                    </a:cubicBezTo>
                    <a:close/>
                    <a:moveTo>
                      <a:pt x="11445" y="0"/>
                    </a:moveTo>
                    <a:cubicBezTo>
                      <a:pt x="11214" y="0"/>
                      <a:pt x="10979" y="31"/>
                      <a:pt x="10743" y="98"/>
                    </a:cubicBezTo>
                    <a:cubicBezTo>
                      <a:pt x="8624" y="703"/>
                      <a:pt x="8595" y="3032"/>
                      <a:pt x="8898" y="4879"/>
                    </a:cubicBezTo>
                    <a:cubicBezTo>
                      <a:pt x="7326" y="3508"/>
                      <a:pt x="5350" y="1651"/>
                      <a:pt x="3327" y="1651"/>
                    </a:cubicBezTo>
                    <a:cubicBezTo>
                      <a:pt x="3207" y="1651"/>
                      <a:pt x="3087" y="1658"/>
                      <a:pt x="2966" y="1671"/>
                    </a:cubicBezTo>
                    <a:cubicBezTo>
                      <a:pt x="1058" y="1882"/>
                      <a:pt x="0" y="3911"/>
                      <a:pt x="182" y="5666"/>
                    </a:cubicBezTo>
                    <a:cubicBezTo>
                      <a:pt x="424" y="7906"/>
                      <a:pt x="2208" y="9843"/>
                      <a:pt x="3843" y="11235"/>
                    </a:cubicBezTo>
                    <a:cubicBezTo>
                      <a:pt x="7293" y="14140"/>
                      <a:pt x="10804" y="14472"/>
                      <a:pt x="10864" y="14503"/>
                    </a:cubicBezTo>
                    <a:cubicBezTo>
                      <a:pt x="11092" y="14553"/>
                      <a:pt x="11316" y="14577"/>
                      <a:pt x="11537" y="14577"/>
                    </a:cubicBezTo>
                    <a:cubicBezTo>
                      <a:pt x="13461" y="14577"/>
                      <a:pt x="15093" y="12791"/>
                      <a:pt x="15798" y="11053"/>
                    </a:cubicBezTo>
                    <a:cubicBezTo>
                      <a:pt x="16101" y="10327"/>
                      <a:pt x="16312" y="9540"/>
                      <a:pt x="16433" y="8753"/>
                    </a:cubicBezTo>
                    <a:lnTo>
                      <a:pt x="16433" y="8661"/>
                    </a:lnTo>
                    <a:cubicBezTo>
                      <a:pt x="16675" y="7058"/>
                      <a:pt x="16493" y="5363"/>
                      <a:pt x="15859" y="3911"/>
                    </a:cubicBezTo>
                    <a:cubicBezTo>
                      <a:pt x="15180" y="2284"/>
                      <a:pt x="13434" y="0"/>
                      <a:pt x="11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16" name="Google Shape;6216;p54"/>
          <p:cNvGrpSpPr/>
          <p:nvPr/>
        </p:nvGrpSpPr>
        <p:grpSpPr>
          <a:xfrm>
            <a:off x="1105189" y="1382672"/>
            <a:ext cx="131219" cy="127306"/>
            <a:chOff x="1667150" y="971750"/>
            <a:chExt cx="116525" cy="113050"/>
          </a:xfrm>
        </p:grpSpPr>
        <p:sp>
          <p:nvSpPr>
            <p:cNvPr id="6217" name="Google Shape;6217;p54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54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54"/>
          <p:cNvGrpSpPr/>
          <p:nvPr/>
        </p:nvGrpSpPr>
        <p:grpSpPr>
          <a:xfrm>
            <a:off x="6925520" y="2930188"/>
            <a:ext cx="949468" cy="795367"/>
            <a:chOff x="4685275" y="4213825"/>
            <a:chExt cx="601500" cy="503875"/>
          </a:xfrm>
        </p:grpSpPr>
        <p:sp>
          <p:nvSpPr>
            <p:cNvPr id="6220" name="Google Shape;6220;p54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54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2" name="Google Shape;6222;p54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6223" name="Google Shape;6223;p54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54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54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54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54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54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54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54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31" name="Google Shape;6231;p54"/>
          <p:cNvGrpSpPr/>
          <p:nvPr/>
        </p:nvGrpSpPr>
        <p:grpSpPr>
          <a:xfrm>
            <a:off x="6399421" y="1214976"/>
            <a:ext cx="902845" cy="767322"/>
            <a:chOff x="5388125" y="4288200"/>
            <a:chExt cx="472150" cy="759725"/>
          </a:xfrm>
        </p:grpSpPr>
        <p:sp>
          <p:nvSpPr>
            <p:cNvPr id="6232" name="Google Shape;6232;p54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54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54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54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54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54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54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54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0" name="Google Shape;6240;p54"/>
          <p:cNvGrpSpPr/>
          <p:nvPr/>
        </p:nvGrpSpPr>
        <p:grpSpPr>
          <a:xfrm>
            <a:off x="1236588" y="4010338"/>
            <a:ext cx="116525" cy="110700"/>
            <a:chOff x="2356450" y="4505175"/>
            <a:chExt cx="116525" cy="110700"/>
          </a:xfrm>
        </p:grpSpPr>
        <p:sp>
          <p:nvSpPr>
            <p:cNvPr id="6241" name="Google Shape;6241;p54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54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3" name="Google Shape;6243;p54"/>
          <p:cNvGrpSpPr/>
          <p:nvPr/>
        </p:nvGrpSpPr>
        <p:grpSpPr>
          <a:xfrm>
            <a:off x="972258" y="4121050"/>
            <a:ext cx="132936" cy="123815"/>
            <a:chOff x="1002850" y="2017475"/>
            <a:chExt cx="118050" cy="109950"/>
          </a:xfrm>
        </p:grpSpPr>
        <p:sp>
          <p:nvSpPr>
            <p:cNvPr id="6244" name="Google Shape;6244;p54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54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6" name="Google Shape;6246;p54"/>
          <p:cNvGrpSpPr/>
          <p:nvPr/>
        </p:nvGrpSpPr>
        <p:grpSpPr>
          <a:xfrm rot="-2214680">
            <a:off x="7881126" y="1706041"/>
            <a:ext cx="291851" cy="330907"/>
            <a:chOff x="5923100" y="1115500"/>
            <a:chExt cx="234550" cy="300600"/>
          </a:xfrm>
        </p:grpSpPr>
        <p:sp>
          <p:nvSpPr>
            <p:cNvPr id="6247" name="Google Shape;6247;p54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54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54"/>
          <p:cNvGrpSpPr/>
          <p:nvPr/>
        </p:nvGrpSpPr>
        <p:grpSpPr>
          <a:xfrm rot="-2700000">
            <a:off x="1112322" y="2548672"/>
            <a:ext cx="740958" cy="1114887"/>
            <a:chOff x="5113525" y="434075"/>
            <a:chExt cx="595450" cy="1012775"/>
          </a:xfrm>
        </p:grpSpPr>
        <p:sp>
          <p:nvSpPr>
            <p:cNvPr id="6250" name="Google Shape;6250;p54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54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54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54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54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54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54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54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8" name="Google Shape;6258;p54"/>
          <p:cNvGrpSpPr/>
          <p:nvPr/>
        </p:nvGrpSpPr>
        <p:grpSpPr>
          <a:xfrm>
            <a:off x="1555000" y="2091413"/>
            <a:ext cx="117225" cy="110450"/>
            <a:chOff x="1064200" y="4307975"/>
            <a:chExt cx="117225" cy="110450"/>
          </a:xfrm>
        </p:grpSpPr>
        <p:sp>
          <p:nvSpPr>
            <p:cNvPr id="6259" name="Google Shape;6259;p54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54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1" name="Google Shape;6261;p54"/>
          <p:cNvGrpSpPr/>
          <p:nvPr/>
        </p:nvGrpSpPr>
        <p:grpSpPr>
          <a:xfrm>
            <a:off x="2417488" y="1566488"/>
            <a:ext cx="191675" cy="235425"/>
            <a:chOff x="6511850" y="2918800"/>
            <a:chExt cx="191675" cy="235425"/>
          </a:xfrm>
        </p:grpSpPr>
        <p:sp>
          <p:nvSpPr>
            <p:cNvPr id="6262" name="Google Shape;6262;p54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54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4" name="Google Shape;6264;p54"/>
          <p:cNvGrpSpPr/>
          <p:nvPr/>
        </p:nvGrpSpPr>
        <p:grpSpPr>
          <a:xfrm>
            <a:off x="3139521" y="896100"/>
            <a:ext cx="132936" cy="123815"/>
            <a:chOff x="1002850" y="2017475"/>
            <a:chExt cx="118050" cy="109950"/>
          </a:xfrm>
        </p:grpSpPr>
        <p:sp>
          <p:nvSpPr>
            <p:cNvPr id="6265" name="Google Shape;6265;p54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54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" name="Google Shape;5635;p3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54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Ce este un Neopixel ring?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636" name="Google Shape;5636;p39"/>
          <p:cNvSpPr txBox="1">
            <a:spLocks noGrp="1"/>
          </p:cNvSpPr>
          <p:nvPr>
            <p:ph type="body" idx="1"/>
          </p:nvPr>
        </p:nvSpPr>
        <p:spPr>
          <a:xfrm>
            <a:off x="1091260" y="1289721"/>
            <a:ext cx="3070404" cy="3159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</a:rPr>
              <a:t>Inelul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Neopixel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este</a:t>
            </a:r>
            <a:r>
              <a:rPr lang="en-US" sz="1400" dirty="0">
                <a:solidFill>
                  <a:schemeClr val="dk1"/>
                </a:solidFill>
              </a:rPr>
              <a:t> o </a:t>
            </a:r>
            <a:r>
              <a:rPr lang="en-US" sz="1400" dirty="0" err="1">
                <a:solidFill>
                  <a:schemeClr val="dk1"/>
                </a:solidFill>
              </a:rPr>
              <a:t>banda</a:t>
            </a:r>
            <a:r>
              <a:rPr lang="en-US" sz="1400" dirty="0">
                <a:solidFill>
                  <a:schemeClr val="dk1"/>
                </a:solidFill>
              </a:rPr>
              <a:t> de LED-</a:t>
            </a:r>
            <a:r>
              <a:rPr lang="en-US" sz="1400" dirty="0" err="1">
                <a:solidFill>
                  <a:schemeClr val="dk1"/>
                </a:solidFill>
              </a:rPr>
              <a:t>uri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programabile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dispuse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intr</a:t>
            </a:r>
            <a:r>
              <a:rPr lang="en-US" sz="1400" dirty="0">
                <a:solidFill>
                  <a:schemeClr val="dk1"/>
                </a:solidFill>
              </a:rPr>
              <a:t>-un </a:t>
            </a:r>
            <a:r>
              <a:rPr lang="en-US" sz="1400" dirty="0" err="1">
                <a:solidFill>
                  <a:schemeClr val="dk1"/>
                </a:solidFill>
              </a:rPr>
              <a:t>cerc</a:t>
            </a:r>
            <a:r>
              <a:rPr lang="en-US" sz="1400" dirty="0">
                <a:solidFill>
                  <a:schemeClr val="dk1"/>
                </a:solidFill>
              </a:rPr>
              <a:t>. In </a:t>
            </a:r>
            <a:r>
              <a:rPr lang="en-US" sz="1400" dirty="0" err="1">
                <a:solidFill>
                  <a:schemeClr val="dk1"/>
                </a:solidFill>
              </a:rPr>
              <a:t>acest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proiect</a:t>
            </a:r>
            <a:r>
              <a:rPr lang="en-US" sz="1400" dirty="0">
                <a:solidFill>
                  <a:schemeClr val="dk1"/>
                </a:solidFill>
              </a:rPr>
              <a:t>, am </a:t>
            </a:r>
            <a:r>
              <a:rPr lang="en-US" sz="1400" dirty="0" err="1">
                <a:solidFill>
                  <a:schemeClr val="dk1"/>
                </a:solidFill>
              </a:rPr>
              <a:t>utilizat</a:t>
            </a:r>
            <a:r>
              <a:rPr lang="en-US" sz="1400" dirty="0">
                <a:solidFill>
                  <a:schemeClr val="dk1"/>
                </a:solidFill>
              </a:rPr>
              <a:t> un </a:t>
            </a:r>
            <a:r>
              <a:rPr lang="en-US" sz="1400" dirty="0" err="1">
                <a:solidFill>
                  <a:schemeClr val="dk1"/>
                </a:solidFill>
              </a:rPr>
              <a:t>cerc</a:t>
            </a:r>
            <a:r>
              <a:rPr lang="en-US" sz="1400" dirty="0">
                <a:solidFill>
                  <a:schemeClr val="dk1"/>
                </a:solidFill>
              </a:rPr>
              <a:t> cu 24 de LED-</a:t>
            </a:r>
            <a:r>
              <a:rPr lang="en-US" sz="1400" dirty="0" err="1">
                <a:solidFill>
                  <a:schemeClr val="dk1"/>
                </a:solidFill>
              </a:rPr>
              <a:t>uri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avand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diamtreul</a:t>
            </a:r>
            <a:r>
              <a:rPr lang="en-US" sz="1400" dirty="0">
                <a:solidFill>
                  <a:schemeClr val="dk1"/>
                </a:solidFill>
              </a:rPr>
              <a:t> de </a:t>
            </a:r>
            <a:r>
              <a:rPr lang="en-US" sz="1400" dirty="0" err="1">
                <a:solidFill>
                  <a:schemeClr val="dk1"/>
                </a:solidFill>
              </a:rPr>
              <a:t>aprox</a:t>
            </a:r>
            <a:r>
              <a:rPr lang="en-US" sz="1400" dirty="0">
                <a:solidFill>
                  <a:schemeClr val="dk1"/>
                </a:solidFill>
              </a:rPr>
              <a:t>. 7 cm.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In </a:t>
            </a:r>
            <a:r>
              <a:rPr lang="en-US" sz="1400" dirty="0" err="1">
                <a:solidFill>
                  <a:schemeClr val="dk1"/>
                </a:solidFill>
              </a:rPr>
              <a:t>poza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alaturata</a:t>
            </a:r>
            <a:r>
              <a:rPr lang="en-US" sz="1400" dirty="0">
                <a:solidFill>
                  <a:schemeClr val="dk1"/>
                </a:solidFill>
              </a:rPr>
              <a:t>, s-au </a:t>
            </a:r>
            <a:r>
              <a:rPr lang="en-US" sz="1400" dirty="0" err="1">
                <a:solidFill>
                  <a:schemeClr val="dk1"/>
                </a:solidFill>
              </a:rPr>
              <a:t>aprins</a:t>
            </a:r>
            <a:r>
              <a:rPr lang="en-US" sz="1400" dirty="0">
                <a:solidFill>
                  <a:schemeClr val="dk1"/>
                </a:solidFill>
              </a:rPr>
              <a:t> LED-urile in </a:t>
            </a:r>
            <a:r>
              <a:rPr lang="en-US" sz="1400" dirty="0" err="1">
                <a:solidFill>
                  <a:schemeClr val="dk1"/>
                </a:solidFill>
              </a:rPr>
              <a:t>urma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rularii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unui</a:t>
            </a:r>
            <a:r>
              <a:rPr lang="en-US" sz="1400" dirty="0">
                <a:solidFill>
                  <a:schemeClr val="dk1"/>
                </a:solidFill>
              </a:rPr>
              <a:t> cod </a:t>
            </a:r>
            <a:r>
              <a:rPr lang="en-US" sz="1400" dirty="0" err="1">
                <a:solidFill>
                  <a:schemeClr val="dk1"/>
                </a:solidFill>
              </a:rPr>
              <a:t>simplu</a:t>
            </a:r>
            <a:r>
              <a:rPr lang="en-US" sz="1400" dirty="0">
                <a:solidFill>
                  <a:schemeClr val="dk1"/>
                </a:solidFill>
              </a:rPr>
              <a:t> de </a:t>
            </a:r>
            <a:r>
              <a:rPr lang="en-US" sz="1400" dirty="0" err="1">
                <a:solidFill>
                  <a:schemeClr val="dk1"/>
                </a:solidFill>
              </a:rPr>
              <a:t>afisare</a:t>
            </a:r>
            <a:r>
              <a:rPr lang="en-US" sz="1400" dirty="0">
                <a:solidFill>
                  <a:schemeClr val="dk1"/>
                </a:solidFill>
              </a:rPr>
              <a:t> a </a:t>
            </a:r>
            <a:r>
              <a:rPr lang="en-US" sz="1400" dirty="0" err="1">
                <a:solidFill>
                  <a:schemeClr val="dk1"/>
                </a:solidFill>
              </a:rPr>
              <a:t>unui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curcubeu</a:t>
            </a:r>
            <a:r>
              <a:rPr lang="en-US" sz="1400" dirty="0">
                <a:solidFill>
                  <a:schemeClr val="dk1"/>
                </a:solidFill>
              </a:rPr>
              <a:t>.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B1D42-776A-B78C-D6CB-05C90C54C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03" b="27820"/>
          <a:stretch/>
        </p:blipFill>
        <p:spPr>
          <a:xfrm>
            <a:off x="4572000" y="1289721"/>
            <a:ext cx="3070404" cy="315927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6" name="Google Shape;6416;p6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Componente utilizate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421" name="Google Shape;6421;p62"/>
          <p:cNvSpPr txBox="1">
            <a:spLocks noGrp="1"/>
          </p:cNvSpPr>
          <p:nvPr>
            <p:ph type="title" idx="4294967295"/>
          </p:nvPr>
        </p:nvSpPr>
        <p:spPr>
          <a:xfrm>
            <a:off x="2715463" y="3448784"/>
            <a:ext cx="19383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2"/>
                </a:solidFill>
              </a:rPr>
              <a:t>Neopixel ring cu 24 de LED-uri</a:t>
            </a:r>
            <a:endParaRPr sz="2500" dirty="0">
              <a:solidFill>
                <a:schemeClr val="lt2"/>
              </a:solidFill>
            </a:endParaRPr>
          </a:p>
        </p:txBody>
      </p:sp>
      <p:sp>
        <p:nvSpPr>
          <p:cNvPr id="6423" name="Google Shape;6423;p62"/>
          <p:cNvSpPr txBox="1">
            <a:spLocks noGrp="1"/>
          </p:cNvSpPr>
          <p:nvPr>
            <p:ph type="title" idx="4294967295"/>
          </p:nvPr>
        </p:nvSpPr>
        <p:spPr>
          <a:xfrm>
            <a:off x="546299" y="1963508"/>
            <a:ext cx="19383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2"/>
                </a:solidFill>
              </a:rPr>
              <a:t>Placuta Arduino</a:t>
            </a:r>
            <a:endParaRPr sz="2500" dirty="0">
              <a:solidFill>
                <a:schemeClr val="lt2"/>
              </a:solidFill>
            </a:endParaRPr>
          </a:p>
        </p:txBody>
      </p:sp>
      <p:sp>
        <p:nvSpPr>
          <p:cNvPr id="6425" name="Google Shape;6425;p62"/>
          <p:cNvSpPr txBox="1">
            <a:spLocks noGrp="1"/>
          </p:cNvSpPr>
          <p:nvPr>
            <p:ph type="title" idx="4294967295"/>
          </p:nvPr>
        </p:nvSpPr>
        <p:spPr>
          <a:xfrm>
            <a:off x="6503503" y="3381870"/>
            <a:ext cx="19383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2"/>
                </a:solidFill>
              </a:rPr>
              <a:t>Fire mama – tata si cablu USB</a:t>
            </a:r>
            <a:endParaRPr sz="2500" dirty="0">
              <a:solidFill>
                <a:schemeClr val="lt2"/>
              </a:solidFill>
            </a:endParaRPr>
          </a:p>
        </p:txBody>
      </p:sp>
      <p:sp>
        <p:nvSpPr>
          <p:cNvPr id="6427" name="Google Shape;6427;p62"/>
          <p:cNvSpPr txBox="1">
            <a:spLocks noGrp="1"/>
          </p:cNvSpPr>
          <p:nvPr>
            <p:ph type="title" idx="4294967295"/>
          </p:nvPr>
        </p:nvSpPr>
        <p:spPr>
          <a:xfrm>
            <a:off x="4263139" y="1773224"/>
            <a:ext cx="2420275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2"/>
                </a:solidFill>
              </a:rPr>
              <a:t>Modul senzor sunet</a:t>
            </a:r>
            <a:endParaRPr sz="2500" dirty="0">
              <a:solidFill>
                <a:schemeClr val="lt2"/>
              </a:solidFill>
            </a:endParaRPr>
          </a:p>
        </p:txBody>
      </p:sp>
      <p:cxnSp>
        <p:nvCxnSpPr>
          <p:cNvPr id="6429" name="Google Shape;6429;p62"/>
          <p:cNvCxnSpPr>
            <a:cxnSpLocks/>
          </p:cNvCxnSpPr>
          <p:nvPr/>
        </p:nvCxnSpPr>
        <p:spPr>
          <a:xfrm rot="10800000" flipH="1">
            <a:off x="2420126" y="2696724"/>
            <a:ext cx="836400" cy="35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0" name="Google Shape;6430;p62"/>
          <p:cNvCxnSpPr>
            <a:cxnSpLocks/>
          </p:cNvCxnSpPr>
          <p:nvPr/>
        </p:nvCxnSpPr>
        <p:spPr>
          <a:xfrm>
            <a:off x="4112589" y="2696776"/>
            <a:ext cx="836400" cy="35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1" name="Google Shape;6431;p62"/>
          <p:cNvCxnSpPr>
            <a:cxnSpLocks/>
          </p:cNvCxnSpPr>
          <p:nvPr/>
        </p:nvCxnSpPr>
        <p:spPr>
          <a:xfrm rot="10800000" flipH="1">
            <a:off x="5805064" y="2696724"/>
            <a:ext cx="836400" cy="35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28458EA-4E38-B43A-1219-05F6C1FF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73" y="2627196"/>
            <a:ext cx="1809352" cy="121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3185D-4DAD-AA92-0610-43EB825DA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115" y="1929016"/>
            <a:ext cx="1117949" cy="1035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CF074-7681-17D5-CDD1-F3E525C75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760" y="2539276"/>
            <a:ext cx="1300408" cy="1362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592A1F-5974-A7B6-C25D-7F77BFAF5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694" y="1577183"/>
            <a:ext cx="1613589" cy="1387249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3C9ADA2-0B84-2AA5-5FDA-E9B631836AE1}"/>
              </a:ext>
            </a:extLst>
          </p:cNvPr>
          <p:cNvSpPr txBox="1"/>
          <p:nvPr/>
        </p:nvSpPr>
        <p:spPr>
          <a:xfrm>
            <a:off x="2580987" y="701385"/>
            <a:ext cx="39820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2"/>
                </a:solidFill>
                <a:latin typeface="Patua One"/>
                <a:sym typeface="Patua One"/>
              </a:rPr>
              <a:t>Schema </a:t>
            </a:r>
            <a:r>
              <a:rPr lang="en-US" sz="3500" dirty="0" err="1">
                <a:solidFill>
                  <a:schemeClr val="bg2"/>
                </a:solidFill>
                <a:latin typeface="Patua One"/>
                <a:sym typeface="Patua One"/>
              </a:rPr>
              <a:t>circuitului</a:t>
            </a:r>
            <a:endParaRPr lang="ro-RO" sz="3500" dirty="0">
              <a:solidFill>
                <a:schemeClr val="bg2"/>
              </a:solidFill>
              <a:latin typeface="Patua One"/>
              <a:sym typeface="Patua O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F1E2F-6D07-8E2E-422A-84A5A8526E17}"/>
              </a:ext>
            </a:extLst>
          </p:cNvPr>
          <p:cNvSpPr txBox="1"/>
          <p:nvPr/>
        </p:nvSpPr>
        <p:spPr>
          <a:xfrm>
            <a:off x="1467853" y="3893670"/>
            <a:ext cx="6208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Realizata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in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aplicatia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web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Tinkercad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– in care am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utilizat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un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senzor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temperatura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in loc de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sunet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deoarece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site-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ul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nu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oferea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aceasta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optiune</a:t>
            </a:r>
            <a:endParaRPr lang="ro-RO"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9D5C9B-3EE1-4A03-A40D-E6ED991A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53" y="1332338"/>
            <a:ext cx="6208294" cy="2313808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" name="Google Shape;5641;p4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Cum functioneaza codul?</a:t>
            </a:r>
            <a:endParaRPr dirty="0"/>
          </a:p>
        </p:txBody>
      </p:sp>
      <p:sp>
        <p:nvSpPr>
          <p:cNvPr id="5645" name="Google Shape;5645;p40"/>
          <p:cNvSpPr txBox="1">
            <a:spLocks noGrp="1"/>
          </p:cNvSpPr>
          <p:nvPr>
            <p:ph type="subTitle" idx="4"/>
          </p:nvPr>
        </p:nvSpPr>
        <p:spPr>
          <a:xfrm>
            <a:off x="720000" y="1420620"/>
            <a:ext cx="3502413" cy="947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 </a:t>
            </a:r>
            <a:r>
              <a:rPr lang="en-US" dirty="0" err="1"/>
              <a:t>punct</a:t>
            </a:r>
            <a:r>
              <a:rPr lang="en-US" dirty="0"/>
              <a:t> de </a:t>
            </a:r>
            <a:r>
              <a:rPr lang="en-US" dirty="0" err="1"/>
              <a:t>plecare</a:t>
            </a:r>
            <a:r>
              <a:rPr lang="en-US" dirty="0"/>
              <a:t>, am </a:t>
            </a:r>
            <a:r>
              <a:rPr lang="en-US" dirty="0" err="1"/>
              <a:t>dorit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realizez</a:t>
            </a:r>
            <a:r>
              <a:rPr lang="en-US" dirty="0"/>
              <a:t> un model </a:t>
            </a:r>
            <a:r>
              <a:rPr lang="en-US" dirty="0" err="1"/>
              <a:t>infinit</a:t>
            </a:r>
            <a:r>
              <a:rPr lang="en-US" dirty="0"/>
              <a:t> de </a:t>
            </a:r>
            <a:r>
              <a:rPr lang="en-US" dirty="0" err="1"/>
              <a:t>culori</a:t>
            </a:r>
            <a:r>
              <a:rPr lang="en-US" dirty="0"/>
              <a:t>, cu o </a:t>
            </a:r>
            <a:r>
              <a:rPr lang="en-US" dirty="0" err="1"/>
              <a:t>intensitate</a:t>
            </a:r>
            <a:r>
              <a:rPr lang="en-US" dirty="0"/>
              <a:t> de lumina </a:t>
            </a:r>
            <a:r>
              <a:rPr lang="en-US" dirty="0" err="1"/>
              <a:t>scazuta</a:t>
            </a:r>
            <a:r>
              <a:rPr lang="en-US" dirty="0"/>
              <a:t>, care la </a:t>
            </a:r>
            <a:r>
              <a:rPr lang="en-US" dirty="0" err="1"/>
              <a:t>perceperea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sunet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mareasca</a:t>
            </a:r>
            <a:r>
              <a:rPr lang="en-US" dirty="0"/>
              <a:t> </a:t>
            </a:r>
            <a:r>
              <a:rPr lang="en-US" dirty="0" err="1"/>
              <a:t>intensitatea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5649" name="Google Shape;5649;p40"/>
          <p:cNvSpPr txBox="1">
            <a:spLocks noGrp="1"/>
          </p:cNvSpPr>
          <p:nvPr>
            <p:ph type="subTitle" idx="8"/>
          </p:nvPr>
        </p:nvSpPr>
        <p:spPr>
          <a:xfrm>
            <a:off x="720000" y="2368260"/>
            <a:ext cx="4153462" cy="1733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cod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curcubeu</a:t>
            </a:r>
            <a:r>
              <a:rPr lang="en-US" dirty="0"/>
              <a:t> care se </a:t>
            </a:r>
            <a:r>
              <a:rPr lang="en-US" dirty="0" err="1"/>
              <a:t>misca</a:t>
            </a:r>
            <a:r>
              <a:rPr lang="en-US" dirty="0"/>
              <a:t> </a:t>
            </a:r>
            <a:r>
              <a:rPr lang="en-US" dirty="0" err="1"/>
              <a:t>infinit</a:t>
            </a:r>
            <a:r>
              <a:rPr lang="en-US" dirty="0"/>
              <a:t>, </a:t>
            </a:r>
            <a:r>
              <a:rPr lang="en-US" dirty="0" err="1"/>
              <a:t>utilizand</a:t>
            </a:r>
            <a:r>
              <a:rPr lang="en-US" dirty="0"/>
              <a:t> </a:t>
            </a:r>
            <a:r>
              <a:rPr lang="en-US" dirty="0" err="1"/>
              <a:t>spatiul</a:t>
            </a:r>
            <a:r>
              <a:rPr lang="en-US" dirty="0"/>
              <a:t> de </a:t>
            </a:r>
            <a:r>
              <a:rPr lang="en-US" dirty="0" err="1"/>
              <a:t>culori</a:t>
            </a:r>
            <a:r>
              <a:rPr lang="en-US" dirty="0"/>
              <a:t> HSV, </a:t>
            </a:r>
            <a:r>
              <a:rPr lang="en-US" dirty="0" err="1"/>
              <a:t>intr</a:t>
            </a:r>
            <a:r>
              <a:rPr lang="en-US" dirty="0"/>
              <a:t>-un program </a:t>
            </a:r>
            <a:r>
              <a:rPr lang="en-US" dirty="0" err="1"/>
              <a:t>separat</a:t>
            </a:r>
            <a:r>
              <a:rPr lang="en-US" dirty="0"/>
              <a:t> am </a:t>
            </a:r>
            <a:r>
              <a:rPr lang="en-US" dirty="0" err="1"/>
              <a:t>notat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oferite</a:t>
            </a:r>
            <a:r>
              <a:rPr lang="en-US" dirty="0"/>
              <a:t> de </a:t>
            </a:r>
            <a:r>
              <a:rPr lang="en-US" dirty="0" err="1"/>
              <a:t>senzorul</a:t>
            </a:r>
            <a:r>
              <a:rPr lang="en-US" dirty="0"/>
              <a:t> de </a:t>
            </a:r>
            <a:r>
              <a:rPr lang="en-US" dirty="0" err="1"/>
              <a:t>sunet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cand </a:t>
            </a:r>
            <a:r>
              <a:rPr lang="en-US" dirty="0" err="1"/>
              <a:t>microfonul</a:t>
            </a:r>
            <a:r>
              <a:rPr lang="en-US" dirty="0"/>
              <a:t> </a:t>
            </a:r>
            <a:r>
              <a:rPr lang="en-US" dirty="0" err="1"/>
              <a:t>percepe</a:t>
            </a:r>
            <a:r>
              <a:rPr lang="en-US" dirty="0"/>
              <a:t> un </a:t>
            </a:r>
            <a:r>
              <a:rPr lang="en-US" dirty="0" err="1"/>
              <a:t>sunet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intensitatea</a:t>
            </a:r>
            <a:r>
              <a:rPr lang="en-US" dirty="0"/>
              <a:t> </a:t>
            </a:r>
            <a:r>
              <a:rPr lang="en-US" dirty="0" err="1"/>
              <a:t>dorita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7287D03-4762-7EB1-EC36-AEACCD87C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2"/>
          <a:stretch/>
        </p:blipFill>
        <p:spPr>
          <a:xfrm>
            <a:off x="5045342" y="1202520"/>
            <a:ext cx="2553056" cy="289962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p41"/>
          <p:cNvSpPr txBox="1">
            <a:spLocks noGrp="1"/>
          </p:cNvSpPr>
          <p:nvPr>
            <p:ph type="title"/>
          </p:nvPr>
        </p:nvSpPr>
        <p:spPr>
          <a:xfrm>
            <a:off x="-144565" y="2225198"/>
            <a:ext cx="417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Varianta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659" name="Google Shape;5659;p41"/>
          <p:cNvSpPr txBox="1">
            <a:spLocks noGrp="1"/>
          </p:cNvSpPr>
          <p:nvPr>
            <p:ph type="title" idx="2"/>
          </p:nvPr>
        </p:nvSpPr>
        <p:spPr>
          <a:xfrm>
            <a:off x="3777938" y="1798696"/>
            <a:ext cx="1701900" cy="14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5661" name="Google Shape;5661;p41"/>
          <p:cNvGrpSpPr/>
          <p:nvPr/>
        </p:nvGrpSpPr>
        <p:grpSpPr>
          <a:xfrm>
            <a:off x="2484163" y="1174211"/>
            <a:ext cx="469443" cy="410379"/>
            <a:chOff x="854301" y="896099"/>
            <a:chExt cx="469443" cy="410379"/>
          </a:xfrm>
        </p:grpSpPr>
        <p:sp>
          <p:nvSpPr>
            <p:cNvPr id="5662" name="Google Shape;5662;p41"/>
            <p:cNvSpPr/>
            <p:nvPr/>
          </p:nvSpPr>
          <p:spPr>
            <a:xfrm>
              <a:off x="881600" y="968751"/>
              <a:ext cx="147406" cy="150785"/>
            </a:xfrm>
            <a:custGeom>
              <a:avLst/>
              <a:gdLst/>
              <a:ahLst/>
              <a:cxnLst/>
              <a:rect l="l" t="t" r="r" b="b"/>
              <a:pathLst>
                <a:path w="5236" h="5356" extrusionOk="0">
                  <a:moveTo>
                    <a:pt x="3662" y="0"/>
                  </a:moveTo>
                  <a:cubicBezTo>
                    <a:pt x="3088" y="605"/>
                    <a:pt x="2361" y="1119"/>
                    <a:pt x="1725" y="1664"/>
                  </a:cubicBezTo>
                  <a:cubicBezTo>
                    <a:pt x="1151" y="2179"/>
                    <a:pt x="546" y="2692"/>
                    <a:pt x="1" y="3237"/>
                  </a:cubicBezTo>
                  <a:cubicBezTo>
                    <a:pt x="122" y="4024"/>
                    <a:pt x="425" y="4782"/>
                    <a:pt x="788" y="5356"/>
                  </a:cubicBezTo>
                  <a:cubicBezTo>
                    <a:pt x="2027" y="3632"/>
                    <a:pt x="3511" y="2087"/>
                    <a:pt x="5235" y="908"/>
                  </a:cubicBezTo>
                  <a:cubicBezTo>
                    <a:pt x="4722" y="545"/>
                    <a:pt x="4177" y="211"/>
                    <a:pt x="3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41"/>
            <p:cNvSpPr/>
            <p:nvPr/>
          </p:nvSpPr>
          <p:spPr>
            <a:xfrm>
              <a:off x="876504" y="960952"/>
              <a:ext cx="90341" cy="86203"/>
            </a:xfrm>
            <a:custGeom>
              <a:avLst/>
              <a:gdLst/>
              <a:ahLst/>
              <a:cxnLst/>
              <a:rect l="l" t="t" r="r" b="b"/>
              <a:pathLst>
                <a:path w="3209" h="3062" extrusionOk="0">
                  <a:moveTo>
                    <a:pt x="2578" y="0"/>
                  </a:moveTo>
                  <a:cubicBezTo>
                    <a:pt x="2334" y="0"/>
                    <a:pt x="2090" y="31"/>
                    <a:pt x="1845" y="96"/>
                  </a:cubicBezTo>
                  <a:cubicBezTo>
                    <a:pt x="424" y="548"/>
                    <a:pt x="0" y="1790"/>
                    <a:pt x="121" y="3061"/>
                  </a:cubicBezTo>
                  <a:cubicBezTo>
                    <a:pt x="1029" y="1972"/>
                    <a:pt x="2087" y="882"/>
                    <a:pt x="3208" y="64"/>
                  </a:cubicBezTo>
                  <a:cubicBezTo>
                    <a:pt x="2998" y="23"/>
                    <a:pt x="2788" y="0"/>
                    <a:pt x="2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41"/>
            <p:cNvSpPr/>
            <p:nvPr/>
          </p:nvSpPr>
          <p:spPr>
            <a:xfrm>
              <a:off x="909697" y="1001943"/>
              <a:ext cx="176432" cy="185750"/>
            </a:xfrm>
            <a:custGeom>
              <a:avLst/>
              <a:gdLst/>
              <a:ahLst/>
              <a:cxnLst/>
              <a:rect l="l" t="t" r="r" b="b"/>
              <a:pathLst>
                <a:path w="6267" h="6598" extrusionOk="0">
                  <a:moveTo>
                    <a:pt x="4632" y="0"/>
                  </a:moveTo>
                  <a:cubicBezTo>
                    <a:pt x="2906" y="1332"/>
                    <a:pt x="1332" y="2756"/>
                    <a:pt x="0" y="4479"/>
                  </a:cubicBezTo>
                  <a:cubicBezTo>
                    <a:pt x="545" y="5237"/>
                    <a:pt x="1150" y="5964"/>
                    <a:pt x="1848" y="6598"/>
                  </a:cubicBezTo>
                  <a:cubicBezTo>
                    <a:pt x="3087" y="4753"/>
                    <a:pt x="4601" y="2845"/>
                    <a:pt x="6266" y="1392"/>
                  </a:cubicBezTo>
                  <a:cubicBezTo>
                    <a:pt x="5751" y="969"/>
                    <a:pt x="5206" y="455"/>
                    <a:pt x="4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5" name="Google Shape;5665;p41"/>
            <p:cNvGrpSpPr/>
            <p:nvPr/>
          </p:nvGrpSpPr>
          <p:grpSpPr>
            <a:xfrm>
              <a:off x="854301" y="896099"/>
              <a:ext cx="469443" cy="410379"/>
              <a:chOff x="1229100" y="1164075"/>
              <a:chExt cx="416875" cy="364425"/>
            </a:xfrm>
          </p:grpSpPr>
          <p:sp>
            <p:nvSpPr>
              <p:cNvPr id="5666" name="Google Shape;5666;p41"/>
              <p:cNvSpPr/>
              <p:nvPr/>
            </p:nvSpPr>
            <p:spPr>
              <a:xfrm>
                <a:off x="1461350" y="1181625"/>
                <a:ext cx="77200" cy="8397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3359" extrusionOk="0">
                    <a:moveTo>
                      <a:pt x="2189" y="1"/>
                    </a:moveTo>
                    <a:cubicBezTo>
                      <a:pt x="1249" y="1"/>
                      <a:pt x="422" y="610"/>
                      <a:pt x="121" y="1696"/>
                    </a:cubicBezTo>
                    <a:cubicBezTo>
                      <a:pt x="0" y="2240"/>
                      <a:pt x="0" y="2814"/>
                      <a:pt x="92" y="3359"/>
                    </a:cubicBezTo>
                    <a:cubicBezTo>
                      <a:pt x="1090" y="2301"/>
                      <a:pt x="2150" y="1301"/>
                      <a:pt x="3087" y="182"/>
                    </a:cubicBezTo>
                    <a:cubicBezTo>
                      <a:pt x="2785" y="60"/>
                      <a:pt x="2481" y="1"/>
                      <a:pt x="2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41"/>
              <p:cNvSpPr/>
              <p:nvPr/>
            </p:nvSpPr>
            <p:spPr>
              <a:xfrm>
                <a:off x="1514300" y="1404800"/>
                <a:ext cx="10445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4277" extrusionOk="0">
                    <a:moveTo>
                      <a:pt x="4177" y="1"/>
                    </a:moveTo>
                    <a:lnTo>
                      <a:pt x="4177" y="1"/>
                    </a:lnTo>
                    <a:cubicBezTo>
                      <a:pt x="3543" y="606"/>
                      <a:pt x="2877" y="1211"/>
                      <a:pt x="2240" y="1816"/>
                    </a:cubicBezTo>
                    <a:cubicBezTo>
                      <a:pt x="1453" y="2635"/>
                      <a:pt x="727" y="3451"/>
                      <a:pt x="1" y="4269"/>
                    </a:cubicBezTo>
                    <a:cubicBezTo>
                      <a:pt x="65" y="4274"/>
                      <a:pt x="128" y="4276"/>
                      <a:pt x="191" y="4276"/>
                    </a:cubicBezTo>
                    <a:cubicBezTo>
                      <a:pt x="2096" y="4276"/>
                      <a:pt x="3559" y="2124"/>
                      <a:pt x="4056" y="456"/>
                    </a:cubicBezTo>
                    <a:cubicBezTo>
                      <a:pt x="4088" y="303"/>
                      <a:pt x="4148" y="153"/>
                      <a:pt x="41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41"/>
              <p:cNvSpPr/>
              <p:nvPr/>
            </p:nvSpPr>
            <p:spPr>
              <a:xfrm>
                <a:off x="1329700" y="1192225"/>
                <a:ext cx="265625" cy="270900"/>
              </a:xfrm>
              <a:custGeom>
                <a:avLst/>
                <a:gdLst/>
                <a:ahLst/>
                <a:cxnLst/>
                <a:rect l="l" t="t" r="r" b="b"/>
                <a:pathLst>
                  <a:path w="10625" h="10836" extrusionOk="0">
                    <a:moveTo>
                      <a:pt x="8837" y="0"/>
                    </a:moveTo>
                    <a:cubicBezTo>
                      <a:pt x="7901" y="1272"/>
                      <a:pt x="6598" y="2330"/>
                      <a:pt x="5448" y="3419"/>
                    </a:cubicBezTo>
                    <a:cubicBezTo>
                      <a:pt x="5508" y="3782"/>
                      <a:pt x="5629" y="4177"/>
                      <a:pt x="5721" y="4540"/>
                    </a:cubicBezTo>
                    <a:cubicBezTo>
                      <a:pt x="5785" y="4798"/>
                      <a:pt x="5605" y="4949"/>
                      <a:pt x="5409" y="4949"/>
                    </a:cubicBezTo>
                    <a:cubicBezTo>
                      <a:pt x="5329" y="4949"/>
                      <a:pt x="5247" y="4924"/>
                      <a:pt x="5177" y="4872"/>
                    </a:cubicBezTo>
                    <a:cubicBezTo>
                      <a:pt x="4964" y="4690"/>
                      <a:pt x="4722" y="4480"/>
                      <a:pt x="4450" y="4267"/>
                    </a:cubicBezTo>
                    <a:cubicBezTo>
                      <a:pt x="2937" y="6143"/>
                      <a:pt x="1363" y="7627"/>
                      <a:pt x="0" y="9411"/>
                    </a:cubicBezTo>
                    <a:cubicBezTo>
                      <a:pt x="606" y="9956"/>
                      <a:pt x="1242" y="10440"/>
                      <a:pt x="1937" y="10835"/>
                    </a:cubicBezTo>
                    <a:cubicBezTo>
                      <a:pt x="4479" y="7535"/>
                      <a:pt x="7658" y="4690"/>
                      <a:pt x="10624" y="1785"/>
                    </a:cubicBezTo>
                    <a:cubicBezTo>
                      <a:pt x="10140" y="1059"/>
                      <a:pt x="9535" y="424"/>
                      <a:pt x="88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41"/>
              <p:cNvSpPr/>
              <p:nvPr/>
            </p:nvSpPr>
            <p:spPr>
              <a:xfrm>
                <a:off x="1448525" y="1323875"/>
                <a:ext cx="179300" cy="186875"/>
              </a:xfrm>
              <a:custGeom>
                <a:avLst/>
                <a:gdLst/>
                <a:ahLst/>
                <a:cxnLst/>
                <a:rect l="l" t="t" r="r" b="b"/>
                <a:pathLst>
                  <a:path w="7172" h="7475" extrusionOk="0">
                    <a:moveTo>
                      <a:pt x="7082" y="0"/>
                    </a:moveTo>
                    <a:lnTo>
                      <a:pt x="7082" y="0"/>
                    </a:lnTo>
                    <a:cubicBezTo>
                      <a:pt x="6840" y="272"/>
                      <a:pt x="6537" y="514"/>
                      <a:pt x="6324" y="756"/>
                    </a:cubicBezTo>
                    <a:cubicBezTo>
                      <a:pt x="5598" y="1482"/>
                      <a:pt x="4871" y="2209"/>
                      <a:pt x="4145" y="2966"/>
                    </a:cubicBezTo>
                    <a:cubicBezTo>
                      <a:pt x="2784" y="4298"/>
                      <a:pt x="1453" y="5690"/>
                      <a:pt x="0" y="6901"/>
                    </a:cubicBezTo>
                    <a:cubicBezTo>
                      <a:pt x="695" y="7143"/>
                      <a:pt x="1392" y="7324"/>
                      <a:pt x="2087" y="7475"/>
                    </a:cubicBezTo>
                    <a:cubicBezTo>
                      <a:pt x="2117" y="7460"/>
                      <a:pt x="2140" y="7453"/>
                      <a:pt x="2159" y="7453"/>
                    </a:cubicBezTo>
                    <a:cubicBezTo>
                      <a:pt x="2178" y="7453"/>
                      <a:pt x="2194" y="7460"/>
                      <a:pt x="2208" y="7475"/>
                    </a:cubicBezTo>
                    <a:cubicBezTo>
                      <a:pt x="3026" y="6506"/>
                      <a:pt x="3874" y="5569"/>
                      <a:pt x="4750" y="4661"/>
                    </a:cubicBezTo>
                    <a:cubicBezTo>
                      <a:pt x="5448" y="3935"/>
                      <a:pt x="6174" y="3148"/>
                      <a:pt x="6961" y="2511"/>
                    </a:cubicBezTo>
                    <a:cubicBezTo>
                      <a:pt x="7111" y="1664"/>
                      <a:pt x="7171" y="816"/>
                      <a:pt x="70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41"/>
              <p:cNvSpPr/>
              <p:nvPr/>
            </p:nvSpPr>
            <p:spPr>
              <a:xfrm>
                <a:off x="1385675" y="1247425"/>
                <a:ext cx="237600" cy="245175"/>
              </a:xfrm>
              <a:custGeom>
                <a:avLst/>
                <a:gdLst/>
                <a:ahLst/>
                <a:cxnLst/>
                <a:rect l="l" t="t" r="r" b="b"/>
                <a:pathLst>
                  <a:path w="9504" h="9807" extrusionOk="0">
                    <a:moveTo>
                      <a:pt x="8656" y="1"/>
                    </a:moveTo>
                    <a:cubicBezTo>
                      <a:pt x="5722" y="2906"/>
                      <a:pt x="2664" y="5661"/>
                      <a:pt x="1" y="8809"/>
                    </a:cubicBezTo>
                    <a:cubicBezTo>
                      <a:pt x="667" y="9201"/>
                      <a:pt x="1333" y="9535"/>
                      <a:pt x="2030" y="9806"/>
                    </a:cubicBezTo>
                    <a:cubicBezTo>
                      <a:pt x="3361" y="8414"/>
                      <a:pt x="4783" y="7114"/>
                      <a:pt x="6146" y="5782"/>
                    </a:cubicBezTo>
                    <a:cubicBezTo>
                      <a:pt x="6901" y="5024"/>
                      <a:pt x="7627" y="4298"/>
                      <a:pt x="8354" y="3543"/>
                    </a:cubicBezTo>
                    <a:cubicBezTo>
                      <a:pt x="8717" y="3209"/>
                      <a:pt x="9080" y="2695"/>
                      <a:pt x="9504" y="2361"/>
                    </a:cubicBezTo>
                    <a:cubicBezTo>
                      <a:pt x="9475" y="2272"/>
                      <a:pt x="9475" y="2180"/>
                      <a:pt x="9443" y="2090"/>
                    </a:cubicBezTo>
                    <a:cubicBezTo>
                      <a:pt x="9293" y="1393"/>
                      <a:pt x="9020" y="666"/>
                      <a:pt x="86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41"/>
              <p:cNvSpPr/>
              <p:nvPr/>
            </p:nvSpPr>
            <p:spPr>
              <a:xfrm>
                <a:off x="1229100" y="1164075"/>
                <a:ext cx="416875" cy="364425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14577" extrusionOk="0">
                    <a:moveTo>
                      <a:pt x="11479" y="703"/>
                    </a:moveTo>
                    <a:cubicBezTo>
                      <a:pt x="11771" y="703"/>
                      <a:pt x="12075" y="762"/>
                      <a:pt x="12377" y="884"/>
                    </a:cubicBezTo>
                    <a:cubicBezTo>
                      <a:pt x="11440" y="2003"/>
                      <a:pt x="10380" y="3003"/>
                      <a:pt x="9382" y="4061"/>
                    </a:cubicBezTo>
                    <a:cubicBezTo>
                      <a:pt x="9290" y="3516"/>
                      <a:pt x="9290" y="2942"/>
                      <a:pt x="9411" y="2398"/>
                    </a:cubicBezTo>
                    <a:cubicBezTo>
                      <a:pt x="9712" y="1312"/>
                      <a:pt x="10539" y="703"/>
                      <a:pt x="11479" y="703"/>
                    </a:cubicBezTo>
                    <a:close/>
                    <a:moveTo>
                      <a:pt x="3365" y="2302"/>
                    </a:moveTo>
                    <a:cubicBezTo>
                      <a:pt x="3575" y="2302"/>
                      <a:pt x="3785" y="2325"/>
                      <a:pt x="3995" y="2366"/>
                    </a:cubicBezTo>
                    <a:cubicBezTo>
                      <a:pt x="2874" y="3184"/>
                      <a:pt x="1816" y="4274"/>
                      <a:pt x="908" y="5363"/>
                    </a:cubicBezTo>
                    <a:cubicBezTo>
                      <a:pt x="787" y="4092"/>
                      <a:pt x="1211" y="2850"/>
                      <a:pt x="2632" y="2398"/>
                    </a:cubicBezTo>
                    <a:cubicBezTo>
                      <a:pt x="2877" y="2333"/>
                      <a:pt x="3121" y="2302"/>
                      <a:pt x="3365" y="2302"/>
                    </a:cubicBezTo>
                    <a:close/>
                    <a:moveTo>
                      <a:pt x="4630" y="2579"/>
                    </a:moveTo>
                    <a:cubicBezTo>
                      <a:pt x="5145" y="2790"/>
                      <a:pt x="5690" y="3124"/>
                      <a:pt x="6203" y="3487"/>
                    </a:cubicBezTo>
                    <a:cubicBezTo>
                      <a:pt x="4479" y="4666"/>
                      <a:pt x="2995" y="6211"/>
                      <a:pt x="1756" y="7935"/>
                    </a:cubicBezTo>
                    <a:cubicBezTo>
                      <a:pt x="1393" y="7361"/>
                      <a:pt x="1090" y="6603"/>
                      <a:pt x="969" y="5816"/>
                    </a:cubicBezTo>
                    <a:cubicBezTo>
                      <a:pt x="1514" y="5271"/>
                      <a:pt x="2119" y="4758"/>
                      <a:pt x="2693" y="4243"/>
                    </a:cubicBezTo>
                    <a:cubicBezTo>
                      <a:pt x="3329" y="3698"/>
                      <a:pt x="4056" y="3184"/>
                      <a:pt x="4630" y="2579"/>
                    </a:cubicBezTo>
                    <a:close/>
                    <a:moveTo>
                      <a:pt x="6598" y="3758"/>
                    </a:moveTo>
                    <a:cubicBezTo>
                      <a:pt x="7172" y="4213"/>
                      <a:pt x="7717" y="4727"/>
                      <a:pt x="8232" y="5150"/>
                    </a:cubicBezTo>
                    <a:cubicBezTo>
                      <a:pt x="6567" y="6603"/>
                      <a:pt x="5053" y="8511"/>
                      <a:pt x="3814" y="10356"/>
                    </a:cubicBezTo>
                    <a:cubicBezTo>
                      <a:pt x="3116" y="9722"/>
                      <a:pt x="2511" y="8995"/>
                      <a:pt x="1966" y="8237"/>
                    </a:cubicBezTo>
                    <a:cubicBezTo>
                      <a:pt x="3298" y="6514"/>
                      <a:pt x="4872" y="5090"/>
                      <a:pt x="6598" y="3758"/>
                    </a:cubicBezTo>
                    <a:close/>
                    <a:moveTo>
                      <a:pt x="12861" y="1126"/>
                    </a:moveTo>
                    <a:cubicBezTo>
                      <a:pt x="13559" y="1550"/>
                      <a:pt x="14164" y="2185"/>
                      <a:pt x="14648" y="2911"/>
                    </a:cubicBezTo>
                    <a:cubicBezTo>
                      <a:pt x="11682" y="5816"/>
                      <a:pt x="8503" y="8661"/>
                      <a:pt x="5961" y="11961"/>
                    </a:cubicBezTo>
                    <a:cubicBezTo>
                      <a:pt x="5266" y="11566"/>
                      <a:pt x="4630" y="11082"/>
                      <a:pt x="4024" y="10537"/>
                    </a:cubicBezTo>
                    <a:cubicBezTo>
                      <a:pt x="5387" y="8753"/>
                      <a:pt x="6961" y="7269"/>
                      <a:pt x="8474" y="5393"/>
                    </a:cubicBezTo>
                    <a:cubicBezTo>
                      <a:pt x="8746" y="5606"/>
                      <a:pt x="8988" y="5816"/>
                      <a:pt x="9201" y="5998"/>
                    </a:cubicBezTo>
                    <a:cubicBezTo>
                      <a:pt x="9271" y="6050"/>
                      <a:pt x="9353" y="6075"/>
                      <a:pt x="9433" y="6075"/>
                    </a:cubicBezTo>
                    <a:cubicBezTo>
                      <a:pt x="9629" y="6075"/>
                      <a:pt x="9809" y="5924"/>
                      <a:pt x="9745" y="5666"/>
                    </a:cubicBezTo>
                    <a:cubicBezTo>
                      <a:pt x="9653" y="5303"/>
                      <a:pt x="9532" y="4908"/>
                      <a:pt x="9472" y="4545"/>
                    </a:cubicBezTo>
                    <a:cubicBezTo>
                      <a:pt x="10622" y="3456"/>
                      <a:pt x="11925" y="2398"/>
                      <a:pt x="12861" y="1126"/>
                    </a:cubicBezTo>
                    <a:close/>
                    <a:moveTo>
                      <a:pt x="14919" y="3335"/>
                    </a:moveTo>
                    <a:cubicBezTo>
                      <a:pt x="15283" y="4000"/>
                      <a:pt x="15556" y="4727"/>
                      <a:pt x="15706" y="5424"/>
                    </a:cubicBezTo>
                    <a:cubicBezTo>
                      <a:pt x="15738" y="5514"/>
                      <a:pt x="15738" y="5606"/>
                      <a:pt x="15767" y="5695"/>
                    </a:cubicBezTo>
                    <a:cubicBezTo>
                      <a:pt x="15343" y="6029"/>
                      <a:pt x="14980" y="6543"/>
                      <a:pt x="14617" y="6877"/>
                    </a:cubicBezTo>
                    <a:cubicBezTo>
                      <a:pt x="13890" y="7632"/>
                      <a:pt x="13164" y="8358"/>
                      <a:pt x="12409" y="9116"/>
                    </a:cubicBezTo>
                    <a:cubicBezTo>
                      <a:pt x="11046" y="10448"/>
                      <a:pt x="9624" y="11748"/>
                      <a:pt x="8293" y="13140"/>
                    </a:cubicBezTo>
                    <a:cubicBezTo>
                      <a:pt x="7596" y="12869"/>
                      <a:pt x="6930" y="12535"/>
                      <a:pt x="6264" y="12143"/>
                    </a:cubicBezTo>
                    <a:cubicBezTo>
                      <a:pt x="8927" y="8995"/>
                      <a:pt x="11985" y="6240"/>
                      <a:pt x="14919" y="3335"/>
                    </a:cubicBezTo>
                    <a:close/>
                    <a:moveTo>
                      <a:pt x="15859" y="6392"/>
                    </a:moveTo>
                    <a:lnTo>
                      <a:pt x="15859" y="6392"/>
                    </a:lnTo>
                    <a:cubicBezTo>
                      <a:pt x="15948" y="7208"/>
                      <a:pt x="15888" y="8056"/>
                      <a:pt x="15738" y="8903"/>
                    </a:cubicBezTo>
                    <a:cubicBezTo>
                      <a:pt x="14951" y="9540"/>
                      <a:pt x="14225" y="10327"/>
                      <a:pt x="13527" y="11053"/>
                    </a:cubicBezTo>
                    <a:cubicBezTo>
                      <a:pt x="12651" y="11961"/>
                      <a:pt x="11803" y="12898"/>
                      <a:pt x="10985" y="13867"/>
                    </a:cubicBezTo>
                    <a:cubicBezTo>
                      <a:pt x="10971" y="13852"/>
                      <a:pt x="10955" y="13845"/>
                      <a:pt x="10936" y="13845"/>
                    </a:cubicBezTo>
                    <a:cubicBezTo>
                      <a:pt x="10917" y="13845"/>
                      <a:pt x="10894" y="13852"/>
                      <a:pt x="10864" y="13867"/>
                    </a:cubicBezTo>
                    <a:cubicBezTo>
                      <a:pt x="10169" y="13716"/>
                      <a:pt x="9472" y="13535"/>
                      <a:pt x="8777" y="13293"/>
                    </a:cubicBezTo>
                    <a:cubicBezTo>
                      <a:pt x="10230" y="12082"/>
                      <a:pt x="11561" y="10690"/>
                      <a:pt x="12922" y="9358"/>
                    </a:cubicBezTo>
                    <a:cubicBezTo>
                      <a:pt x="13648" y="8601"/>
                      <a:pt x="14375" y="7874"/>
                      <a:pt x="15101" y="7148"/>
                    </a:cubicBezTo>
                    <a:cubicBezTo>
                      <a:pt x="15314" y="6906"/>
                      <a:pt x="15617" y="6664"/>
                      <a:pt x="15859" y="6392"/>
                    </a:cubicBezTo>
                    <a:close/>
                    <a:moveTo>
                      <a:pt x="15585" y="9630"/>
                    </a:moveTo>
                    <a:lnTo>
                      <a:pt x="15585" y="9630"/>
                    </a:lnTo>
                    <a:cubicBezTo>
                      <a:pt x="15556" y="9782"/>
                      <a:pt x="15496" y="9932"/>
                      <a:pt x="15464" y="10085"/>
                    </a:cubicBezTo>
                    <a:cubicBezTo>
                      <a:pt x="14967" y="11753"/>
                      <a:pt x="13504" y="13905"/>
                      <a:pt x="11599" y="13905"/>
                    </a:cubicBezTo>
                    <a:cubicBezTo>
                      <a:pt x="11536" y="13905"/>
                      <a:pt x="11473" y="13903"/>
                      <a:pt x="11409" y="13898"/>
                    </a:cubicBezTo>
                    <a:cubicBezTo>
                      <a:pt x="12135" y="13080"/>
                      <a:pt x="12861" y="12264"/>
                      <a:pt x="13648" y="11445"/>
                    </a:cubicBezTo>
                    <a:cubicBezTo>
                      <a:pt x="14285" y="10840"/>
                      <a:pt x="14951" y="10235"/>
                      <a:pt x="15585" y="9630"/>
                    </a:cubicBezTo>
                    <a:close/>
                    <a:moveTo>
                      <a:pt x="11445" y="0"/>
                    </a:moveTo>
                    <a:cubicBezTo>
                      <a:pt x="11214" y="0"/>
                      <a:pt x="10979" y="31"/>
                      <a:pt x="10743" y="98"/>
                    </a:cubicBezTo>
                    <a:cubicBezTo>
                      <a:pt x="8624" y="703"/>
                      <a:pt x="8595" y="3032"/>
                      <a:pt x="8898" y="4879"/>
                    </a:cubicBezTo>
                    <a:cubicBezTo>
                      <a:pt x="7326" y="3508"/>
                      <a:pt x="5350" y="1651"/>
                      <a:pt x="3327" y="1651"/>
                    </a:cubicBezTo>
                    <a:cubicBezTo>
                      <a:pt x="3207" y="1651"/>
                      <a:pt x="3087" y="1658"/>
                      <a:pt x="2966" y="1671"/>
                    </a:cubicBezTo>
                    <a:cubicBezTo>
                      <a:pt x="1058" y="1882"/>
                      <a:pt x="0" y="3911"/>
                      <a:pt x="182" y="5666"/>
                    </a:cubicBezTo>
                    <a:cubicBezTo>
                      <a:pt x="424" y="7906"/>
                      <a:pt x="2208" y="9843"/>
                      <a:pt x="3843" y="11235"/>
                    </a:cubicBezTo>
                    <a:cubicBezTo>
                      <a:pt x="7293" y="14140"/>
                      <a:pt x="10804" y="14472"/>
                      <a:pt x="10864" y="14503"/>
                    </a:cubicBezTo>
                    <a:cubicBezTo>
                      <a:pt x="11092" y="14553"/>
                      <a:pt x="11316" y="14577"/>
                      <a:pt x="11537" y="14577"/>
                    </a:cubicBezTo>
                    <a:cubicBezTo>
                      <a:pt x="13461" y="14577"/>
                      <a:pt x="15093" y="12791"/>
                      <a:pt x="15798" y="11053"/>
                    </a:cubicBezTo>
                    <a:cubicBezTo>
                      <a:pt x="16101" y="10327"/>
                      <a:pt x="16312" y="9540"/>
                      <a:pt x="16433" y="8753"/>
                    </a:cubicBezTo>
                    <a:lnTo>
                      <a:pt x="16433" y="8661"/>
                    </a:lnTo>
                    <a:cubicBezTo>
                      <a:pt x="16675" y="7058"/>
                      <a:pt x="16493" y="5363"/>
                      <a:pt x="15859" y="3911"/>
                    </a:cubicBezTo>
                    <a:cubicBezTo>
                      <a:pt x="15180" y="2284"/>
                      <a:pt x="13434" y="0"/>
                      <a:pt x="11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72" name="Google Shape;5672;p41"/>
          <p:cNvGrpSpPr/>
          <p:nvPr/>
        </p:nvGrpSpPr>
        <p:grpSpPr>
          <a:xfrm>
            <a:off x="6142514" y="831922"/>
            <a:ext cx="131219" cy="127306"/>
            <a:chOff x="1667150" y="971750"/>
            <a:chExt cx="116525" cy="113050"/>
          </a:xfrm>
        </p:grpSpPr>
        <p:sp>
          <p:nvSpPr>
            <p:cNvPr id="5673" name="Google Shape;5673;p41"/>
            <p:cNvSpPr/>
            <p:nvPr/>
          </p:nvSpPr>
          <p:spPr>
            <a:xfrm>
              <a:off x="1686825" y="989875"/>
              <a:ext cx="79500" cy="78375"/>
            </a:xfrm>
            <a:custGeom>
              <a:avLst/>
              <a:gdLst/>
              <a:ahLst/>
              <a:cxnLst/>
              <a:rect l="l" t="t" r="r" b="b"/>
              <a:pathLst>
                <a:path w="3180" h="3135" extrusionOk="0">
                  <a:moveTo>
                    <a:pt x="1780" y="0"/>
                  </a:moveTo>
                  <a:cubicBezTo>
                    <a:pt x="1646" y="0"/>
                    <a:pt x="1507" y="17"/>
                    <a:pt x="1363" y="44"/>
                  </a:cubicBezTo>
                  <a:cubicBezTo>
                    <a:pt x="818" y="134"/>
                    <a:pt x="0" y="710"/>
                    <a:pt x="0" y="1526"/>
                  </a:cubicBezTo>
                  <a:cubicBezTo>
                    <a:pt x="0" y="2455"/>
                    <a:pt x="669" y="3135"/>
                    <a:pt x="1553" y="3135"/>
                  </a:cubicBezTo>
                  <a:cubicBezTo>
                    <a:pt x="1590" y="3135"/>
                    <a:pt x="1628" y="3134"/>
                    <a:pt x="1666" y="3131"/>
                  </a:cubicBezTo>
                  <a:cubicBezTo>
                    <a:pt x="2513" y="3071"/>
                    <a:pt x="3087" y="2494"/>
                    <a:pt x="3148" y="1647"/>
                  </a:cubicBezTo>
                  <a:cubicBezTo>
                    <a:pt x="3179" y="1163"/>
                    <a:pt x="2997" y="679"/>
                    <a:pt x="2663" y="347"/>
                  </a:cubicBezTo>
                  <a:cubicBezTo>
                    <a:pt x="2388" y="92"/>
                    <a:pt x="2097" y="0"/>
                    <a:pt x="1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1"/>
            <p:cNvSpPr/>
            <p:nvPr/>
          </p:nvSpPr>
          <p:spPr>
            <a:xfrm>
              <a:off x="1667150" y="971750"/>
              <a:ext cx="116525" cy="113050"/>
            </a:xfrm>
            <a:custGeom>
              <a:avLst/>
              <a:gdLst/>
              <a:ahLst/>
              <a:cxnLst/>
              <a:rect l="l" t="t" r="r" b="b"/>
              <a:pathLst>
                <a:path w="4661" h="4522" extrusionOk="0">
                  <a:moveTo>
                    <a:pt x="2567" y="725"/>
                  </a:moveTo>
                  <a:cubicBezTo>
                    <a:pt x="2884" y="725"/>
                    <a:pt x="3175" y="817"/>
                    <a:pt x="3450" y="1072"/>
                  </a:cubicBezTo>
                  <a:cubicBezTo>
                    <a:pt x="3784" y="1404"/>
                    <a:pt x="3966" y="1888"/>
                    <a:pt x="3935" y="2372"/>
                  </a:cubicBezTo>
                  <a:cubicBezTo>
                    <a:pt x="3874" y="3219"/>
                    <a:pt x="3300" y="3796"/>
                    <a:pt x="2453" y="3856"/>
                  </a:cubicBezTo>
                  <a:cubicBezTo>
                    <a:pt x="2415" y="3859"/>
                    <a:pt x="2377" y="3860"/>
                    <a:pt x="2340" y="3860"/>
                  </a:cubicBezTo>
                  <a:cubicBezTo>
                    <a:pt x="1456" y="3860"/>
                    <a:pt x="787" y="3180"/>
                    <a:pt x="787" y="2251"/>
                  </a:cubicBezTo>
                  <a:cubicBezTo>
                    <a:pt x="787" y="1435"/>
                    <a:pt x="1605" y="859"/>
                    <a:pt x="2150" y="769"/>
                  </a:cubicBezTo>
                  <a:cubicBezTo>
                    <a:pt x="2294" y="742"/>
                    <a:pt x="2433" y="725"/>
                    <a:pt x="2567" y="725"/>
                  </a:cubicBezTo>
                  <a:close/>
                  <a:moveTo>
                    <a:pt x="2446" y="1"/>
                  </a:moveTo>
                  <a:cubicBezTo>
                    <a:pt x="2297" y="1"/>
                    <a:pt x="2138" y="14"/>
                    <a:pt x="1969" y="43"/>
                  </a:cubicBezTo>
                  <a:cubicBezTo>
                    <a:pt x="848" y="314"/>
                    <a:pt x="213" y="980"/>
                    <a:pt x="121" y="2040"/>
                  </a:cubicBezTo>
                  <a:cubicBezTo>
                    <a:pt x="0" y="3401"/>
                    <a:pt x="969" y="4522"/>
                    <a:pt x="2361" y="4522"/>
                  </a:cubicBezTo>
                  <a:cubicBezTo>
                    <a:pt x="3511" y="4522"/>
                    <a:pt x="4419" y="3764"/>
                    <a:pt x="4571" y="2585"/>
                  </a:cubicBezTo>
                  <a:cubicBezTo>
                    <a:pt x="4661" y="1888"/>
                    <a:pt x="4450" y="1193"/>
                    <a:pt x="3966" y="677"/>
                  </a:cubicBezTo>
                  <a:cubicBezTo>
                    <a:pt x="3572" y="260"/>
                    <a:pt x="3098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5" name="Google Shape;5675;p41"/>
          <p:cNvGrpSpPr/>
          <p:nvPr/>
        </p:nvGrpSpPr>
        <p:grpSpPr>
          <a:xfrm>
            <a:off x="6934370" y="1271913"/>
            <a:ext cx="949468" cy="795367"/>
            <a:chOff x="4685275" y="4213825"/>
            <a:chExt cx="601500" cy="503875"/>
          </a:xfrm>
        </p:grpSpPr>
        <p:sp>
          <p:nvSpPr>
            <p:cNvPr id="5676" name="Google Shape;5676;p41"/>
            <p:cNvSpPr/>
            <p:nvPr/>
          </p:nvSpPr>
          <p:spPr>
            <a:xfrm>
              <a:off x="4712525" y="4262550"/>
              <a:ext cx="299625" cy="121075"/>
            </a:xfrm>
            <a:custGeom>
              <a:avLst/>
              <a:gdLst/>
              <a:ahLst/>
              <a:cxnLst/>
              <a:rect l="l" t="t" r="r" b="b"/>
              <a:pathLst>
                <a:path w="11985" h="4843" extrusionOk="0">
                  <a:moveTo>
                    <a:pt x="937" y="0"/>
                  </a:moveTo>
                  <a:cubicBezTo>
                    <a:pt x="848" y="121"/>
                    <a:pt x="756" y="271"/>
                    <a:pt x="666" y="424"/>
                  </a:cubicBezTo>
                  <a:cubicBezTo>
                    <a:pt x="332" y="937"/>
                    <a:pt x="121" y="1453"/>
                    <a:pt x="0" y="1966"/>
                  </a:cubicBezTo>
                  <a:lnTo>
                    <a:pt x="6264" y="3511"/>
                  </a:lnTo>
                  <a:cubicBezTo>
                    <a:pt x="8080" y="3934"/>
                    <a:pt x="10198" y="4176"/>
                    <a:pt x="11985" y="4842"/>
                  </a:cubicBezTo>
                  <a:cubicBezTo>
                    <a:pt x="11440" y="4055"/>
                    <a:pt x="10682" y="3116"/>
                    <a:pt x="9806" y="2208"/>
                  </a:cubicBezTo>
                  <a:cubicBezTo>
                    <a:pt x="8382" y="2148"/>
                    <a:pt x="6929" y="1695"/>
                    <a:pt x="5569" y="1361"/>
                  </a:cubicBezTo>
                  <a:cubicBezTo>
                    <a:pt x="4024" y="968"/>
                    <a:pt x="2450" y="513"/>
                    <a:pt x="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41"/>
            <p:cNvSpPr/>
            <p:nvPr/>
          </p:nvSpPr>
          <p:spPr>
            <a:xfrm>
              <a:off x="4745025" y="4230575"/>
              <a:ext cx="193700" cy="69825"/>
            </a:xfrm>
            <a:custGeom>
              <a:avLst/>
              <a:gdLst/>
              <a:ahLst/>
              <a:cxnLst/>
              <a:rect l="l" t="t" r="r" b="b"/>
              <a:pathLst>
                <a:path w="7748" h="2793" extrusionOk="0">
                  <a:moveTo>
                    <a:pt x="2226" y="1"/>
                  </a:moveTo>
                  <a:cubicBezTo>
                    <a:pt x="1405" y="1"/>
                    <a:pt x="644" y="273"/>
                    <a:pt x="0" y="916"/>
                  </a:cubicBezTo>
                  <a:cubicBezTo>
                    <a:pt x="1392" y="1279"/>
                    <a:pt x="2785" y="1671"/>
                    <a:pt x="4208" y="2034"/>
                  </a:cubicBezTo>
                  <a:cubicBezTo>
                    <a:pt x="5327" y="2308"/>
                    <a:pt x="6569" y="2490"/>
                    <a:pt x="7748" y="2792"/>
                  </a:cubicBezTo>
                  <a:cubicBezTo>
                    <a:pt x="6033" y="1263"/>
                    <a:pt x="3993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78" name="Google Shape;5678;p41"/>
            <p:cNvGrpSpPr/>
            <p:nvPr/>
          </p:nvGrpSpPr>
          <p:grpSpPr>
            <a:xfrm>
              <a:off x="4685275" y="4213825"/>
              <a:ext cx="601500" cy="503875"/>
              <a:chOff x="4685275" y="4213825"/>
              <a:chExt cx="601500" cy="503875"/>
            </a:xfrm>
          </p:grpSpPr>
          <p:sp>
            <p:nvSpPr>
              <p:cNvPr id="5679" name="Google Shape;5679;p41"/>
              <p:cNvSpPr/>
              <p:nvPr/>
            </p:nvSpPr>
            <p:spPr>
              <a:xfrm>
                <a:off x="4772250" y="4494775"/>
                <a:ext cx="401825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6073" h="6328" extrusionOk="0">
                    <a:moveTo>
                      <a:pt x="1" y="1"/>
                    </a:moveTo>
                    <a:cubicBezTo>
                      <a:pt x="880" y="1090"/>
                      <a:pt x="1848" y="2030"/>
                      <a:pt x="2785" y="2817"/>
                    </a:cubicBezTo>
                    <a:cubicBezTo>
                      <a:pt x="5177" y="3543"/>
                      <a:pt x="6630" y="4088"/>
                      <a:pt x="8535" y="4662"/>
                    </a:cubicBezTo>
                    <a:cubicBezTo>
                      <a:pt x="10654" y="5298"/>
                      <a:pt x="12804" y="5812"/>
                      <a:pt x="14951" y="6327"/>
                    </a:cubicBezTo>
                    <a:cubicBezTo>
                      <a:pt x="15315" y="5812"/>
                      <a:pt x="15709" y="5298"/>
                      <a:pt x="16072" y="4754"/>
                    </a:cubicBezTo>
                    <a:cubicBezTo>
                      <a:pt x="10714" y="3148"/>
                      <a:pt x="5298" y="178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41"/>
              <p:cNvSpPr/>
              <p:nvPr/>
            </p:nvSpPr>
            <p:spPr>
              <a:xfrm>
                <a:off x="4869900" y="4587100"/>
                <a:ext cx="267075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10683" h="46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84" y="2029"/>
                      <a:pt x="6203" y="3813"/>
                      <a:pt x="9503" y="4692"/>
                    </a:cubicBezTo>
                    <a:cubicBezTo>
                      <a:pt x="9866" y="4177"/>
                      <a:pt x="10259" y="3663"/>
                      <a:pt x="10682" y="3087"/>
                    </a:cubicBezTo>
                    <a:cubicBezTo>
                      <a:pt x="8535" y="2634"/>
                      <a:pt x="6385" y="2058"/>
                      <a:pt x="4266" y="1424"/>
                    </a:cubicBezTo>
                    <a:cubicBezTo>
                      <a:pt x="2874" y="1000"/>
                      <a:pt x="1392" y="57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41"/>
              <p:cNvSpPr/>
              <p:nvPr/>
            </p:nvSpPr>
            <p:spPr>
              <a:xfrm>
                <a:off x="5080225" y="4249700"/>
                <a:ext cx="1664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2541" extrusionOk="0">
                    <a:moveTo>
                      <a:pt x="2475" y="0"/>
                    </a:moveTo>
                    <a:cubicBezTo>
                      <a:pt x="2092" y="0"/>
                      <a:pt x="1699" y="40"/>
                      <a:pt x="1301" y="119"/>
                    </a:cubicBezTo>
                    <a:cubicBezTo>
                      <a:pt x="817" y="211"/>
                      <a:pt x="393" y="393"/>
                      <a:pt x="1" y="604"/>
                    </a:cubicBezTo>
                    <a:cubicBezTo>
                      <a:pt x="2209" y="1148"/>
                      <a:pt x="4540" y="1693"/>
                      <a:pt x="6659" y="2541"/>
                    </a:cubicBezTo>
                    <a:cubicBezTo>
                      <a:pt x="5834" y="870"/>
                      <a:pt x="4271" y="0"/>
                      <a:pt x="2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41"/>
              <p:cNvSpPr/>
              <p:nvPr/>
            </p:nvSpPr>
            <p:spPr>
              <a:xfrm>
                <a:off x="5040875" y="4274650"/>
                <a:ext cx="22320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4206" extrusionOk="0">
                    <a:moveTo>
                      <a:pt x="1119" y="0"/>
                    </a:moveTo>
                    <a:cubicBezTo>
                      <a:pt x="575" y="484"/>
                      <a:pt x="212" y="1119"/>
                      <a:pt x="1" y="1816"/>
                    </a:cubicBezTo>
                    <a:cubicBezTo>
                      <a:pt x="1543" y="2179"/>
                      <a:pt x="3056" y="2572"/>
                      <a:pt x="4601" y="2966"/>
                    </a:cubicBezTo>
                    <a:cubicBezTo>
                      <a:pt x="5933" y="3329"/>
                      <a:pt x="7293" y="3782"/>
                      <a:pt x="8928" y="4206"/>
                    </a:cubicBezTo>
                    <a:cubicBezTo>
                      <a:pt x="8867" y="3540"/>
                      <a:pt x="8746" y="2845"/>
                      <a:pt x="8504" y="2148"/>
                    </a:cubicBezTo>
                    <a:cubicBezTo>
                      <a:pt x="8475" y="2119"/>
                      <a:pt x="8475" y="2119"/>
                      <a:pt x="8475" y="2087"/>
                    </a:cubicBezTo>
                    <a:lnTo>
                      <a:pt x="8414" y="2087"/>
                    </a:lnTo>
                    <a:cubicBezTo>
                      <a:pt x="5962" y="1543"/>
                      <a:pt x="3541" y="635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41"/>
              <p:cNvSpPr/>
              <p:nvPr/>
            </p:nvSpPr>
            <p:spPr>
              <a:xfrm>
                <a:off x="4718575" y="4402475"/>
                <a:ext cx="503125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0125" h="79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93" y="1122"/>
                      <a:pt x="998" y="2211"/>
                      <a:pt x="1756" y="3209"/>
                    </a:cubicBezTo>
                    <a:cubicBezTo>
                      <a:pt x="7293" y="4996"/>
                      <a:pt x="12982" y="6296"/>
                      <a:pt x="18551" y="7961"/>
                    </a:cubicBezTo>
                    <a:cubicBezTo>
                      <a:pt x="19127" y="7143"/>
                      <a:pt x="19672" y="6296"/>
                      <a:pt x="20125" y="5448"/>
                    </a:cubicBezTo>
                    <a:cubicBezTo>
                      <a:pt x="17009" y="4782"/>
                      <a:pt x="13890" y="3845"/>
                      <a:pt x="10803" y="3027"/>
                    </a:cubicBezTo>
                    <a:cubicBezTo>
                      <a:pt x="7203" y="2059"/>
                      <a:pt x="3571" y="112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41"/>
              <p:cNvSpPr/>
              <p:nvPr/>
            </p:nvSpPr>
            <p:spPr>
              <a:xfrm>
                <a:off x="5032525" y="4330625"/>
                <a:ext cx="2315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9262" h="4541" extrusionOk="0">
                    <a:moveTo>
                      <a:pt x="214" y="1"/>
                    </a:moveTo>
                    <a:cubicBezTo>
                      <a:pt x="32" y="817"/>
                      <a:pt x="1" y="1664"/>
                      <a:pt x="153" y="2482"/>
                    </a:cubicBezTo>
                    <a:cubicBezTo>
                      <a:pt x="3088" y="3298"/>
                      <a:pt x="6114" y="3722"/>
                      <a:pt x="9051" y="4540"/>
                    </a:cubicBezTo>
                    <a:cubicBezTo>
                      <a:pt x="9201" y="3843"/>
                      <a:pt x="9262" y="3148"/>
                      <a:pt x="9262" y="2422"/>
                    </a:cubicBezTo>
                    <a:cubicBezTo>
                      <a:pt x="7627" y="2059"/>
                      <a:pt x="6146" y="1696"/>
                      <a:pt x="4783" y="1301"/>
                    </a:cubicBezTo>
                    <a:cubicBezTo>
                      <a:pt x="3240" y="877"/>
                      <a:pt x="1727" y="454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41"/>
              <p:cNvSpPr/>
              <p:nvPr/>
            </p:nvSpPr>
            <p:spPr>
              <a:xfrm>
                <a:off x="4706475" y="4321550"/>
                <a:ext cx="547800" cy="202000"/>
              </a:xfrm>
              <a:custGeom>
                <a:avLst/>
                <a:gdLst/>
                <a:ahLst/>
                <a:cxnLst/>
                <a:rect l="l" t="t" r="r" b="b"/>
                <a:pathLst>
                  <a:path w="21912" h="8080" extrusionOk="0">
                    <a:moveTo>
                      <a:pt x="150" y="1"/>
                    </a:moveTo>
                    <a:lnTo>
                      <a:pt x="150" y="1"/>
                    </a:lnTo>
                    <a:cubicBezTo>
                      <a:pt x="0" y="969"/>
                      <a:pt x="90" y="1906"/>
                      <a:pt x="363" y="2845"/>
                    </a:cubicBezTo>
                    <a:cubicBezTo>
                      <a:pt x="7232" y="4448"/>
                      <a:pt x="14103" y="6235"/>
                      <a:pt x="20911" y="8080"/>
                    </a:cubicBezTo>
                    <a:cubicBezTo>
                      <a:pt x="21335" y="7264"/>
                      <a:pt x="21669" y="6385"/>
                      <a:pt x="21911" y="5538"/>
                    </a:cubicBezTo>
                    <a:cubicBezTo>
                      <a:pt x="18975" y="4782"/>
                      <a:pt x="15980" y="4146"/>
                      <a:pt x="13074" y="3238"/>
                    </a:cubicBezTo>
                    <a:cubicBezTo>
                      <a:pt x="13006" y="3279"/>
                      <a:pt x="12926" y="3308"/>
                      <a:pt x="12847" y="3308"/>
                    </a:cubicBezTo>
                    <a:cubicBezTo>
                      <a:pt x="12751" y="3308"/>
                      <a:pt x="12657" y="3264"/>
                      <a:pt x="12590" y="3148"/>
                    </a:cubicBezTo>
                    <a:lnTo>
                      <a:pt x="12590" y="3117"/>
                    </a:lnTo>
                    <a:cubicBezTo>
                      <a:pt x="10319" y="2693"/>
                      <a:pt x="8322" y="2180"/>
                      <a:pt x="6356" y="1664"/>
                    </a:cubicBezTo>
                    <a:cubicBezTo>
                      <a:pt x="4298" y="1151"/>
                      <a:pt x="2240" y="574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41"/>
              <p:cNvSpPr/>
              <p:nvPr/>
            </p:nvSpPr>
            <p:spPr>
              <a:xfrm>
                <a:off x="4685275" y="4213825"/>
                <a:ext cx="601500" cy="503875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20155" extrusionOk="0">
                    <a:moveTo>
                      <a:pt x="4616" y="671"/>
                    </a:moveTo>
                    <a:cubicBezTo>
                      <a:pt x="6383" y="671"/>
                      <a:pt x="8423" y="1933"/>
                      <a:pt x="10138" y="3462"/>
                    </a:cubicBezTo>
                    <a:cubicBezTo>
                      <a:pt x="8959" y="3160"/>
                      <a:pt x="7717" y="2978"/>
                      <a:pt x="6598" y="2704"/>
                    </a:cubicBezTo>
                    <a:cubicBezTo>
                      <a:pt x="5175" y="2341"/>
                      <a:pt x="3782" y="1949"/>
                      <a:pt x="2390" y="1586"/>
                    </a:cubicBezTo>
                    <a:cubicBezTo>
                      <a:pt x="3034" y="943"/>
                      <a:pt x="3795" y="671"/>
                      <a:pt x="4616" y="671"/>
                    </a:cubicBezTo>
                    <a:close/>
                    <a:moveTo>
                      <a:pt x="18273" y="1435"/>
                    </a:moveTo>
                    <a:cubicBezTo>
                      <a:pt x="20069" y="1435"/>
                      <a:pt x="21632" y="2305"/>
                      <a:pt x="22457" y="3976"/>
                    </a:cubicBezTo>
                    <a:cubicBezTo>
                      <a:pt x="20338" y="3128"/>
                      <a:pt x="18007" y="2583"/>
                      <a:pt x="15799" y="2039"/>
                    </a:cubicBezTo>
                    <a:cubicBezTo>
                      <a:pt x="16191" y="1828"/>
                      <a:pt x="16615" y="1646"/>
                      <a:pt x="17099" y="1554"/>
                    </a:cubicBezTo>
                    <a:cubicBezTo>
                      <a:pt x="17497" y="1475"/>
                      <a:pt x="17890" y="1435"/>
                      <a:pt x="18273" y="1435"/>
                    </a:cubicBezTo>
                    <a:close/>
                    <a:moveTo>
                      <a:pt x="15343" y="2433"/>
                    </a:moveTo>
                    <a:cubicBezTo>
                      <a:pt x="17765" y="3068"/>
                      <a:pt x="20186" y="3976"/>
                      <a:pt x="22638" y="4520"/>
                    </a:cubicBezTo>
                    <a:lnTo>
                      <a:pt x="22699" y="4520"/>
                    </a:lnTo>
                    <a:cubicBezTo>
                      <a:pt x="22699" y="4552"/>
                      <a:pt x="22699" y="4552"/>
                      <a:pt x="22728" y="4581"/>
                    </a:cubicBezTo>
                    <a:cubicBezTo>
                      <a:pt x="22970" y="5278"/>
                      <a:pt x="23091" y="5973"/>
                      <a:pt x="23152" y="6639"/>
                    </a:cubicBezTo>
                    <a:cubicBezTo>
                      <a:pt x="21517" y="6215"/>
                      <a:pt x="20157" y="5762"/>
                      <a:pt x="18825" y="5399"/>
                    </a:cubicBezTo>
                    <a:cubicBezTo>
                      <a:pt x="17280" y="5005"/>
                      <a:pt x="15767" y="4612"/>
                      <a:pt x="14225" y="4249"/>
                    </a:cubicBezTo>
                    <a:cubicBezTo>
                      <a:pt x="14436" y="3552"/>
                      <a:pt x="14799" y="2917"/>
                      <a:pt x="15343" y="2433"/>
                    </a:cubicBezTo>
                    <a:close/>
                    <a:moveTo>
                      <a:pt x="2027" y="1949"/>
                    </a:moveTo>
                    <a:cubicBezTo>
                      <a:pt x="3540" y="2462"/>
                      <a:pt x="5114" y="2917"/>
                      <a:pt x="6659" y="3310"/>
                    </a:cubicBezTo>
                    <a:cubicBezTo>
                      <a:pt x="8019" y="3644"/>
                      <a:pt x="9472" y="4097"/>
                      <a:pt x="10896" y="4157"/>
                    </a:cubicBezTo>
                    <a:cubicBezTo>
                      <a:pt x="11772" y="5065"/>
                      <a:pt x="12530" y="6004"/>
                      <a:pt x="13075" y="6791"/>
                    </a:cubicBezTo>
                    <a:cubicBezTo>
                      <a:pt x="11288" y="6125"/>
                      <a:pt x="9170" y="5883"/>
                      <a:pt x="7354" y="5460"/>
                    </a:cubicBezTo>
                    <a:lnTo>
                      <a:pt x="1090" y="3915"/>
                    </a:lnTo>
                    <a:cubicBezTo>
                      <a:pt x="1211" y="3402"/>
                      <a:pt x="1422" y="2886"/>
                      <a:pt x="1756" y="2373"/>
                    </a:cubicBezTo>
                    <a:cubicBezTo>
                      <a:pt x="1846" y="2220"/>
                      <a:pt x="1938" y="2070"/>
                      <a:pt x="2027" y="1949"/>
                    </a:cubicBezTo>
                    <a:close/>
                    <a:moveTo>
                      <a:pt x="14104" y="4673"/>
                    </a:moveTo>
                    <a:cubicBezTo>
                      <a:pt x="15617" y="5126"/>
                      <a:pt x="17130" y="5549"/>
                      <a:pt x="18673" y="5973"/>
                    </a:cubicBezTo>
                    <a:cubicBezTo>
                      <a:pt x="20036" y="6368"/>
                      <a:pt x="21517" y="6731"/>
                      <a:pt x="23152" y="7094"/>
                    </a:cubicBezTo>
                    <a:cubicBezTo>
                      <a:pt x="23152" y="7820"/>
                      <a:pt x="23091" y="8515"/>
                      <a:pt x="22941" y="9212"/>
                    </a:cubicBezTo>
                    <a:cubicBezTo>
                      <a:pt x="20004" y="8394"/>
                      <a:pt x="16978" y="7970"/>
                      <a:pt x="14043" y="7154"/>
                    </a:cubicBezTo>
                    <a:cubicBezTo>
                      <a:pt x="13891" y="6336"/>
                      <a:pt x="13922" y="5489"/>
                      <a:pt x="14104" y="4673"/>
                    </a:cubicBezTo>
                    <a:close/>
                    <a:moveTo>
                      <a:pt x="998" y="4310"/>
                    </a:moveTo>
                    <a:cubicBezTo>
                      <a:pt x="3088" y="4883"/>
                      <a:pt x="5146" y="5460"/>
                      <a:pt x="7204" y="5973"/>
                    </a:cubicBezTo>
                    <a:cubicBezTo>
                      <a:pt x="9170" y="6489"/>
                      <a:pt x="11167" y="7002"/>
                      <a:pt x="13438" y="7426"/>
                    </a:cubicBezTo>
                    <a:lnTo>
                      <a:pt x="13438" y="7457"/>
                    </a:lnTo>
                    <a:cubicBezTo>
                      <a:pt x="13505" y="7573"/>
                      <a:pt x="13599" y="7617"/>
                      <a:pt x="13695" y="7617"/>
                    </a:cubicBezTo>
                    <a:cubicBezTo>
                      <a:pt x="13774" y="7617"/>
                      <a:pt x="13854" y="7588"/>
                      <a:pt x="13922" y="7547"/>
                    </a:cubicBezTo>
                    <a:cubicBezTo>
                      <a:pt x="16828" y="8455"/>
                      <a:pt x="19823" y="9091"/>
                      <a:pt x="22759" y="9847"/>
                    </a:cubicBezTo>
                    <a:cubicBezTo>
                      <a:pt x="22517" y="10694"/>
                      <a:pt x="22183" y="11573"/>
                      <a:pt x="21759" y="12389"/>
                    </a:cubicBezTo>
                    <a:cubicBezTo>
                      <a:pt x="14951" y="10544"/>
                      <a:pt x="8080" y="8757"/>
                      <a:pt x="1211" y="7154"/>
                    </a:cubicBezTo>
                    <a:cubicBezTo>
                      <a:pt x="938" y="6215"/>
                      <a:pt x="848" y="5278"/>
                      <a:pt x="998" y="4310"/>
                    </a:cubicBezTo>
                    <a:close/>
                    <a:moveTo>
                      <a:pt x="1332" y="7547"/>
                    </a:moveTo>
                    <a:cubicBezTo>
                      <a:pt x="4903" y="8668"/>
                      <a:pt x="8535" y="9605"/>
                      <a:pt x="12135" y="10573"/>
                    </a:cubicBezTo>
                    <a:cubicBezTo>
                      <a:pt x="15222" y="11391"/>
                      <a:pt x="18341" y="12328"/>
                      <a:pt x="21457" y="12994"/>
                    </a:cubicBezTo>
                    <a:cubicBezTo>
                      <a:pt x="21004" y="13842"/>
                      <a:pt x="20459" y="14689"/>
                      <a:pt x="19883" y="15507"/>
                    </a:cubicBezTo>
                    <a:cubicBezTo>
                      <a:pt x="14314" y="13842"/>
                      <a:pt x="8625" y="12542"/>
                      <a:pt x="3088" y="10755"/>
                    </a:cubicBezTo>
                    <a:cubicBezTo>
                      <a:pt x="2330" y="9757"/>
                      <a:pt x="1725" y="8668"/>
                      <a:pt x="1332" y="7547"/>
                    </a:cubicBezTo>
                    <a:close/>
                    <a:moveTo>
                      <a:pt x="3480" y="11239"/>
                    </a:moveTo>
                    <a:cubicBezTo>
                      <a:pt x="8777" y="13026"/>
                      <a:pt x="14193" y="14386"/>
                      <a:pt x="19551" y="15992"/>
                    </a:cubicBezTo>
                    <a:cubicBezTo>
                      <a:pt x="19188" y="16536"/>
                      <a:pt x="18794" y="17050"/>
                      <a:pt x="18430" y="17565"/>
                    </a:cubicBezTo>
                    <a:cubicBezTo>
                      <a:pt x="16283" y="17050"/>
                      <a:pt x="14133" y="16536"/>
                      <a:pt x="12014" y="15900"/>
                    </a:cubicBezTo>
                    <a:cubicBezTo>
                      <a:pt x="10109" y="15326"/>
                      <a:pt x="8656" y="14781"/>
                      <a:pt x="6264" y="14055"/>
                    </a:cubicBezTo>
                    <a:cubicBezTo>
                      <a:pt x="5327" y="13268"/>
                      <a:pt x="4359" y="12328"/>
                      <a:pt x="3480" y="11239"/>
                    </a:cubicBezTo>
                    <a:close/>
                    <a:moveTo>
                      <a:pt x="7385" y="14931"/>
                    </a:moveTo>
                    <a:cubicBezTo>
                      <a:pt x="8777" y="15507"/>
                      <a:pt x="10259" y="15931"/>
                      <a:pt x="11651" y="16355"/>
                    </a:cubicBezTo>
                    <a:cubicBezTo>
                      <a:pt x="13770" y="16989"/>
                      <a:pt x="15920" y="17565"/>
                      <a:pt x="18067" y="18018"/>
                    </a:cubicBezTo>
                    <a:cubicBezTo>
                      <a:pt x="17644" y="18594"/>
                      <a:pt x="17251" y="19108"/>
                      <a:pt x="16888" y="19623"/>
                    </a:cubicBezTo>
                    <a:cubicBezTo>
                      <a:pt x="13588" y="18744"/>
                      <a:pt x="10169" y="16960"/>
                      <a:pt x="7385" y="14931"/>
                    </a:cubicBezTo>
                    <a:close/>
                    <a:moveTo>
                      <a:pt x="4580" y="1"/>
                    </a:moveTo>
                    <a:cubicBezTo>
                      <a:pt x="4385" y="1"/>
                      <a:pt x="4190" y="14"/>
                      <a:pt x="3996" y="41"/>
                    </a:cubicBezTo>
                    <a:cubicBezTo>
                      <a:pt x="1574" y="344"/>
                      <a:pt x="1" y="3310"/>
                      <a:pt x="211" y="5581"/>
                    </a:cubicBezTo>
                    <a:cubicBezTo>
                      <a:pt x="574" y="9302"/>
                      <a:pt x="3480" y="12663"/>
                      <a:pt x="6296" y="14871"/>
                    </a:cubicBezTo>
                    <a:cubicBezTo>
                      <a:pt x="9291" y="17171"/>
                      <a:pt x="12833" y="19229"/>
                      <a:pt x="16554" y="20108"/>
                    </a:cubicBezTo>
                    <a:cubicBezTo>
                      <a:pt x="16681" y="20139"/>
                      <a:pt x="16790" y="20155"/>
                      <a:pt x="16884" y="20155"/>
                    </a:cubicBezTo>
                    <a:cubicBezTo>
                      <a:pt x="17150" y="20155"/>
                      <a:pt x="17307" y="20036"/>
                      <a:pt x="17462" y="19834"/>
                    </a:cubicBezTo>
                    <a:cubicBezTo>
                      <a:pt x="20428" y="15689"/>
                      <a:pt x="22699" y="12784"/>
                      <a:pt x="23454" y="9697"/>
                    </a:cubicBezTo>
                    <a:lnTo>
                      <a:pt x="23454" y="9665"/>
                    </a:lnTo>
                    <a:cubicBezTo>
                      <a:pt x="24060" y="7062"/>
                      <a:pt x="23788" y="3765"/>
                      <a:pt x="21670" y="1918"/>
                    </a:cubicBezTo>
                    <a:cubicBezTo>
                      <a:pt x="20840" y="1201"/>
                      <a:pt x="19458" y="813"/>
                      <a:pt x="18160" y="813"/>
                    </a:cubicBezTo>
                    <a:cubicBezTo>
                      <a:pt x="17376" y="813"/>
                      <a:pt x="16622" y="955"/>
                      <a:pt x="16041" y="1252"/>
                    </a:cubicBezTo>
                    <a:cubicBezTo>
                      <a:pt x="14133" y="2220"/>
                      <a:pt x="13285" y="3946"/>
                      <a:pt x="13256" y="5883"/>
                    </a:cubicBezTo>
                    <a:cubicBezTo>
                      <a:pt x="12317" y="4612"/>
                      <a:pt x="11077" y="3431"/>
                      <a:pt x="9867" y="2462"/>
                    </a:cubicBezTo>
                    <a:cubicBezTo>
                      <a:pt x="8436" y="1307"/>
                      <a:pt x="6529" y="1"/>
                      <a:pt x="4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87" name="Google Shape;5687;p41"/>
          <p:cNvGrpSpPr/>
          <p:nvPr/>
        </p:nvGrpSpPr>
        <p:grpSpPr>
          <a:xfrm>
            <a:off x="6313171" y="3338376"/>
            <a:ext cx="902845" cy="767322"/>
            <a:chOff x="5388125" y="4288200"/>
            <a:chExt cx="472150" cy="759725"/>
          </a:xfrm>
        </p:grpSpPr>
        <p:sp>
          <p:nvSpPr>
            <p:cNvPr id="5688" name="Google Shape;5688;p41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1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1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41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41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1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1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41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41"/>
          <p:cNvGrpSpPr/>
          <p:nvPr/>
        </p:nvGrpSpPr>
        <p:grpSpPr>
          <a:xfrm>
            <a:off x="5955313" y="4086538"/>
            <a:ext cx="116525" cy="110700"/>
            <a:chOff x="2356450" y="4505175"/>
            <a:chExt cx="116525" cy="110700"/>
          </a:xfrm>
        </p:grpSpPr>
        <p:sp>
          <p:nvSpPr>
            <p:cNvPr id="5697" name="Google Shape;5697;p41"/>
            <p:cNvSpPr/>
            <p:nvPr/>
          </p:nvSpPr>
          <p:spPr>
            <a:xfrm>
              <a:off x="2375325" y="4520675"/>
              <a:ext cx="80225" cy="78650"/>
            </a:xfrm>
            <a:custGeom>
              <a:avLst/>
              <a:gdLst/>
              <a:ahLst/>
              <a:cxnLst/>
              <a:rect l="l" t="t" r="r" b="b"/>
              <a:pathLst>
                <a:path w="3209" h="3146" extrusionOk="0">
                  <a:moveTo>
                    <a:pt x="1747" y="1"/>
                  </a:moveTo>
                  <a:cubicBezTo>
                    <a:pt x="1632" y="1"/>
                    <a:pt x="1515" y="10"/>
                    <a:pt x="1393" y="25"/>
                  </a:cubicBezTo>
                  <a:cubicBezTo>
                    <a:pt x="698" y="146"/>
                    <a:pt x="1" y="720"/>
                    <a:pt x="32" y="1539"/>
                  </a:cubicBezTo>
                  <a:cubicBezTo>
                    <a:pt x="32" y="2468"/>
                    <a:pt x="672" y="3145"/>
                    <a:pt x="1579" y="3145"/>
                  </a:cubicBezTo>
                  <a:cubicBezTo>
                    <a:pt x="1617" y="3145"/>
                    <a:pt x="1656" y="3144"/>
                    <a:pt x="1695" y="3141"/>
                  </a:cubicBezTo>
                  <a:cubicBezTo>
                    <a:pt x="2514" y="3081"/>
                    <a:pt x="3119" y="2507"/>
                    <a:pt x="3180" y="1660"/>
                  </a:cubicBezTo>
                  <a:cubicBezTo>
                    <a:pt x="3209" y="1175"/>
                    <a:pt x="3027" y="660"/>
                    <a:pt x="2695" y="357"/>
                  </a:cubicBezTo>
                  <a:cubicBezTo>
                    <a:pt x="2400" y="85"/>
                    <a:pt x="2088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1"/>
            <p:cNvSpPr/>
            <p:nvPr/>
          </p:nvSpPr>
          <p:spPr>
            <a:xfrm>
              <a:off x="2356450" y="4505175"/>
              <a:ext cx="116525" cy="110700"/>
            </a:xfrm>
            <a:custGeom>
              <a:avLst/>
              <a:gdLst/>
              <a:ahLst/>
              <a:cxnLst/>
              <a:rect l="l" t="t" r="r" b="b"/>
              <a:pathLst>
                <a:path w="4661" h="4428" extrusionOk="0">
                  <a:moveTo>
                    <a:pt x="2502" y="621"/>
                  </a:moveTo>
                  <a:cubicBezTo>
                    <a:pt x="2843" y="621"/>
                    <a:pt x="3155" y="705"/>
                    <a:pt x="3450" y="977"/>
                  </a:cubicBezTo>
                  <a:cubicBezTo>
                    <a:pt x="3782" y="1280"/>
                    <a:pt x="3964" y="1795"/>
                    <a:pt x="3935" y="2280"/>
                  </a:cubicBezTo>
                  <a:cubicBezTo>
                    <a:pt x="3874" y="3127"/>
                    <a:pt x="3269" y="3701"/>
                    <a:pt x="2450" y="3761"/>
                  </a:cubicBezTo>
                  <a:cubicBezTo>
                    <a:pt x="2411" y="3764"/>
                    <a:pt x="2372" y="3765"/>
                    <a:pt x="2334" y="3765"/>
                  </a:cubicBezTo>
                  <a:cubicBezTo>
                    <a:pt x="1427" y="3765"/>
                    <a:pt x="787" y="3088"/>
                    <a:pt x="787" y="2159"/>
                  </a:cubicBezTo>
                  <a:cubicBezTo>
                    <a:pt x="756" y="1340"/>
                    <a:pt x="1453" y="766"/>
                    <a:pt x="2148" y="645"/>
                  </a:cubicBezTo>
                  <a:cubicBezTo>
                    <a:pt x="2270" y="630"/>
                    <a:pt x="2387" y="621"/>
                    <a:pt x="2502" y="621"/>
                  </a:cubicBezTo>
                  <a:close/>
                  <a:moveTo>
                    <a:pt x="2636" y="1"/>
                  </a:moveTo>
                  <a:cubicBezTo>
                    <a:pt x="2486" y="1"/>
                    <a:pt x="2324" y="14"/>
                    <a:pt x="2148" y="40"/>
                  </a:cubicBezTo>
                  <a:cubicBezTo>
                    <a:pt x="1150" y="222"/>
                    <a:pt x="211" y="888"/>
                    <a:pt x="121" y="1946"/>
                  </a:cubicBezTo>
                  <a:cubicBezTo>
                    <a:pt x="0" y="3309"/>
                    <a:pt x="969" y="4427"/>
                    <a:pt x="2361" y="4427"/>
                  </a:cubicBezTo>
                  <a:cubicBezTo>
                    <a:pt x="3511" y="4427"/>
                    <a:pt x="4419" y="3672"/>
                    <a:pt x="4569" y="2490"/>
                  </a:cubicBezTo>
                  <a:cubicBezTo>
                    <a:pt x="4661" y="1795"/>
                    <a:pt x="4448" y="1098"/>
                    <a:pt x="3964" y="585"/>
                  </a:cubicBezTo>
                  <a:cubicBezTo>
                    <a:pt x="3584" y="180"/>
                    <a:pt x="318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41"/>
          <p:cNvGrpSpPr/>
          <p:nvPr/>
        </p:nvGrpSpPr>
        <p:grpSpPr>
          <a:xfrm>
            <a:off x="5914058" y="3006400"/>
            <a:ext cx="132936" cy="123815"/>
            <a:chOff x="1002850" y="2017475"/>
            <a:chExt cx="118050" cy="109950"/>
          </a:xfrm>
        </p:grpSpPr>
        <p:sp>
          <p:nvSpPr>
            <p:cNvPr id="5700" name="Google Shape;5700;p41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41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41"/>
          <p:cNvGrpSpPr/>
          <p:nvPr/>
        </p:nvGrpSpPr>
        <p:grpSpPr>
          <a:xfrm rot="-2214680">
            <a:off x="7040651" y="2885241"/>
            <a:ext cx="291851" cy="330907"/>
            <a:chOff x="5923100" y="1115500"/>
            <a:chExt cx="234550" cy="300600"/>
          </a:xfrm>
        </p:grpSpPr>
        <p:sp>
          <p:nvSpPr>
            <p:cNvPr id="5703" name="Google Shape;5703;p41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1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5" name="Google Shape;5705;p41"/>
          <p:cNvGrpSpPr/>
          <p:nvPr/>
        </p:nvGrpSpPr>
        <p:grpSpPr>
          <a:xfrm rot="-2700000">
            <a:off x="6109597" y="1663572"/>
            <a:ext cx="740958" cy="1114887"/>
            <a:chOff x="5113525" y="434075"/>
            <a:chExt cx="595450" cy="1012775"/>
          </a:xfrm>
        </p:grpSpPr>
        <p:sp>
          <p:nvSpPr>
            <p:cNvPr id="5706" name="Google Shape;5706;p41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41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41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41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41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41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41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1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41"/>
          <p:cNvGrpSpPr/>
          <p:nvPr/>
        </p:nvGrpSpPr>
        <p:grpSpPr>
          <a:xfrm>
            <a:off x="6672175" y="993200"/>
            <a:ext cx="117225" cy="110450"/>
            <a:chOff x="1064200" y="4307975"/>
            <a:chExt cx="117225" cy="110450"/>
          </a:xfrm>
        </p:grpSpPr>
        <p:sp>
          <p:nvSpPr>
            <p:cNvPr id="5715" name="Google Shape;5715;p41"/>
            <p:cNvSpPr/>
            <p:nvPr/>
          </p:nvSpPr>
          <p:spPr>
            <a:xfrm>
              <a:off x="1083825" y="4322875"/>
              <a:ext cx="79450" cy="79000"/>
            </a:xfrm>
            <a:custGeom>
              <a:avLst/>
              <a:gdLst/>
              <a:ahLst/>
              <a:cxnLst/>
              <a:rect l="l" t="t" r="r" b="b"/>
              <a:pathLst>
                <a:path w="3178" h="3160" extrusionOk="0">
                  <a:moveTo>
                    <a:pt x="1580" y="0"/>
                  </a:moveTo>
                  <a:cubicBezTo>
                    <a:pt x="1458" y="0"/>
                    <a:pt x="1351" y="14"/>
                    <a:pt x="1272" y="37"/>
                  </a:cubicBezTo>
                  <a:cubicBezTo>
                    <a:pt x="545" y="250"/>
                    <a:pt x="1" y="735"/>
                    <a:pt x="1" y="1550"/>
                  </a:cubicBezTo>
                  <a:cubicBezTo>
                    <a:pt x="1" y="2480"/>
                    <a:pt x="669" y="3159"/>
                    <a:pt x="1551" y="3159"/>
                  </a:cubicBezTo>
                  <a:cubicBezTo>
                    <a:pt x="1588" y="3159"/>
                    <a:pt x="1626" y="3158"/>
                    <a:pt x="1664" y="3156"/>
                  </a:cubicBezTo>
                  <a:cubicBezTo>
                    <a:pt x="2511" y="3095"/>
                    <a:pt x="3088" y="2519"/>
                    <a:pt x="3148" y="1671"/>
                  </a:cubicBezTo>
                  <a:cubicBezTo>
                    <a:pt x="3177" y="1187"/>
                    <a:pt x="3027" y="703"/>
                    <a:pt x="2664" y="371"/>
                  </a:cubicBezTo>
                  <a:cubicBezTo>
                    <a:pt x="2373" y="104"/>
                    <a:pt x="1919" y="0"/>
                    <a:pt x="1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41"/>
            <p:cNvSpPr/>
            <p:nvPr/>
          </p:nvSpPr>
          <p:spPr>
            <a:xfrm>
              <a:off x="1064200" y="4307975"/>
              <a:ext cx="117225" cy="110450"/>
            </a:xfrm>
            <a:custGeom>
              <a:avLst/>
              <a:gdLst/>
              <a:ahLst/>
              <a:cxnLst/>
              <a:rect l="l" t="t" r="r" b="b"/>
              <a:pathLst>
                <a:path w="4689" h="4418" extrusionOk="0">
                  <a:moveTo>
                    <a:pt x="2365" y="596"/>
                  </a:moveTo>
                  <a:cubicBezTo>
                    <a:pt x="2704" y="596"/>
                    <a:pt x="3158" y="700"/>
                    <a:pt x="3449" y="967"/>
                  </a:cubicBezTo>
                  <a:cubicBezTo>
                    <a:pt x="3812" y="1299"/>
                    <a:pt x="3962" y="1783"/>
                    <a:pt x="3933" y="2267"/>
                  </a:cubicBezTo>
                  <a:cubicBezTo>
                    <a:pt x="3873" y="3115"/>
                    <a:pt x="3296" y="3691"/>
                    <a:pt x="2449" y="3752"/>
                  </a:cubicBezTo>
                  <a:cubicBezTo>
                    <a:pt x="2411" y="3754"/>
                    <a:pt x="2373" y="3755"/>
                    <a:pt x="2336" y="3755"/>
                  </a:cubicBezTo>
                  <a:cubicBezTo>
                    <a:pt x="1454" y="3755"/>
                    <a:pt x="786" y="3076"/>
                    <a:pt x="786" y="2146"/>
                  </a:cubicBezTo>
                  <a:cubicBezTo>
                    <a:pt x="786" y="1331"/>
                    <a:pt x="1330" y="846"/>
                    <a:pt x="2057" y="633"/>
                  </a:cubicBezTo>
                  <a:cubicBezTo>
                    <a:pt x="2136" y="610"/>
                    <a:pt x="2243" y="596"/>
                    <a:pt x="2365" y="596"/>
                  </a:cubicBezTo>
                  <a:close/>
                  <a:moveTo>
                    <a:pt x="2549" y="1"/>
                  </a:moveTo>
                  <a:cubicBezTo>
                    <a:pt x="2417" y="1"/>
                    <a:pt x="2283" y="10"/>
                    <a:pt x="2146" y="28"/>
                  </a:cubicBezTo>
                  <a:cubicBezTo>
                    <a:pt x="1238" y="149"/>
                    <a:pt x="209" y="907"/>
                    <a:pt x="120" y="1936"/>
                  </a:cubicBezTo>
                  <a:cubicBezTo>
                    <a:pt x="0" y="3280"/>
                    <a:pt x="972" y="4418"/>
                    <a:pt x="2309" y="4418"/>
                  </a:cubicBezTo>
                  <a:cubicBezTo>
                    <a:pt x="2326" y="4418"/>
                    <a:pt x="2343" y="4418"/>
                    <a:pt x="2359" y="4417"/>
                  </a:cubicBezTo>
                  <a:cubicBezTo>
                    <a:pt x="3538" y="4417"/>
                    <a:pt x="4417" y="3660"/>
                    <a:pt x="4599" y="2481"/>
                  </a:cubicBezTo>
                  <a:cubicBezTo>
                    <a:pt x="4689" y="1783"/>
                    <a:pt x="4446" y="1088"/>
                    <a:pt x="3962" y="573"/>
                  </a:cubicBezTo>
                  <a:cubicBezTo>
                    <a:pt x="3573" y="160"/>
                    <a:pt x="3087" y="1"/>
                    <a:pt x="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7" name="Google Shape;5717;p41"/>
          <p:cNvGrpSpPr/>
          <p:nvPr/>
        </p:nvGrpSpPr>
        <p:grpSpPr>
          <a:xfrm>
            <a:off x="7861938" y="3486750"/>
            <a:ext cx="191675" cy="235425"/>
            <a:chOff x="6511850" y="2918800"/>
            <a:chExt cx="191675" cy="235425"/>
          </a:xfrm>
        </p:grpSpPr>
        <p:sp>
          <p:nvSpPr>
            <p:cNvPr id="5718" name="Google Shape;5718;p41"/>
            <p:cNvSpPr/>
            <p:nvPr/>
          </p:nvSpPr>
          <p:spPr>
            <a:xfrm>
              <a:off x="6538200" y="2929375"/>
              <a:ext cx="124100" cy="206375"/>
            </a:xfrm>
            <a:custGeom>
              <a:avLst/>
              <a:gdLst/>
              <a:ahLst/>
              <a:cxnLst/>
              <a:rect l="l" t="t" r="r" b="b"/>
              <a:pathLst>
                <a:path w="4964" h="8255" extrusionOk="0">
                  <a:moveTo>
                    <a:pt x="2109" y="1"/>
                  </a:moveTo>
                  <a:cubicBezTo>
                    <a:pt x="976" y="1"/>
                    <a:pt x="1" y="1286"/>
                    <a:pt x="92" y="2391"/>
                  </a:cubicBezTo>
                  <a:cubicBezTo>
                    <a:pt x="121" y="3178"/>
                    <a:pt x="787" y="3694"/>
                    <a:pt x="1150" y="4328"/>
                  </a:cubicBezTo>
                  <a:cubicBezTo>
                    <a:pt x="1694" y="5388"/>
                    <a:pt x="1271" y="6236"/>
                    <a:pt x="1484" y="7294"/>
                  </a:cubicBezTo>
                  <a:cubicBezTo>
                    <a:pt x="1613" y="7973"/>
                    <a:pt x="2071" y="8255"/>
                    <a:pt x="2598" y="8255"/>
                  </a:cubicBezTo>
                  <a:cubicBezTo>
                    <a:pt x="3058" y="8255"/>
                    <a:pt x="3571" y="8040"/>
                    <a:pt x="3966" y="7688"/>
                  </a:cubicBezTo>
                  <a:cubicBezTo>
                    <a:pt x="4842" y="6931"/>
                    <a:pt x="4963" y="5630"/>
                    <a:pt x="4903" y="4541"/>
                  </a:cubicBezTo>
                  <a:cubicBezTo>
                    <a:pt x="4813" y="2665"/>
                    <a:pt x="4329" y="394"/>
                    <a:pt x="2150" y="1"/>
                  </a:cubicBezTo>
                  <a:cubicBezTo>
                    <a:pt x="2136" y="1"/>
                    <a:pt x="2122" y="1"/>
                    <a:pt x="2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41"/>
            <p:cNvSpPr/>
            <p:nvPr/>
          </p:nvSpPr>
          <p:spPr>
            <a:xfrm>
              <a:off x="6511850" y="2918800"/>
              <a:ext cx="191675" cy="235425"/>
            </a:xfrm>
            <a:custGeom>
              <a:avLst/>
              <a:gdLst/>
              <a:ahLst/>
              <a:cxnLst/>
              <a:rect l="l" t="t" r="r" b="b"/>
              <a:pathLst>
                <a:path w="7667" h="9417" extrusionOk="0">
                  <a:moveTo>
                    <a:pt x="3163" y="424"/>
                  </a:moveTo>
                  <a:cubicBezTo>
                    <a:pt x="3176" y="424"/>
                    <a:pt x="3190" y="424"/>
                    <a:pt x="3204" y="424"/>
                  </a:cubicBezTo>
                  <a:cubicBezTo>
                    <a:pt x="5383" y="817"/>
                    <a:pt x="5867" y="3088"/>
                    <a:pt x="5957" y="4964"/>
                  </a:cubicBezTo>
                  <a:cubicBezTo>
                    <a:pt x="6017" y="6053"/>
                    <a:pt x="5896" y="7354"/>
                    <a:pt x="5020" y="8111"/>
                  </a:cubicBezTo>
                  <a:cubicBezTo>
                    <a:pt x="4625" y="8463"/>
                    <a:pt x="4112" y="8678"/>
                    <a:pt x="3652" y="8678"/>
                  </a:cubicBezTo>
                  <a:cubicBezTo>
                    <a:pt x="3125" y="8678"/>
                    <a:pt x="2667" y="8396"/>
                    <a:pt x="2538" y="7717"/>
                  </a:cubicBezTo>
                  <a:cubicBezTo>
                    <a:pt x="2325" y="6659"/>
                    <a:pt x="2748" y="5811"/>
                    <a:pt x="2204" y="4751"/>
                  </a:cubicBezTo>
                  <a:cubicBezTo>
                    <a:pt x="1841" y="4117"/>
                    <a:pt x="1175" y="3601"/>
                    <a:pt x="1146" y="2814"/>
                  </a:cubicBezTo>
                  <a:cubicBezTo>
                    <a:pt x="1055" y="1709"/>
                    <a:pt x="2030" y="424"/>
                    <a:pt x="3163" y="424"/>
                  </a:cubicBezTo>
                  <a:close/>
                  <a:moveTo>
                    <a:pt x="3189" y="0"/>
                  </a:moveTo>
                  <a:cubicBezTo>
                    <a:pt x="1130" y="0"/>
                    <a:pt x="0" y="2191"/>
                    <a:pt x="630" y="3722"/>
                  </a:cubicBezTo>
                  <a:cubicBezTo>
                    <a:pt x="933" y="4448"/>
                    <a:pt x="1598" y="4811"/>
                    <a:pt x="1841" y="5598"/>
                  </a:cubicBezTo>
                  <a:cubicBezTo>
                    <a:pt x="2054" y="6325"/>
                    <a:pt x="1841" y="7022"/>
                    <a:pt x="1872" y="7748"/>
                  </a:cubicBezTo>
                  <a:cubicBezTo>
                    <a:pt x="1933" y="8535"/>
                    <a:pt x="2114" y="9048"/>
                    <a:pt x="2901" y="9291"/>
                  </a:cubicBezTo>
                  <a:cubicBezTo>
                    <a:pt x="3193" y="9376"/>
                    <a:pt x="3468" y="9416"/>
                    <a:pt x="3726" y="9416"/>
                  </a:cubicBezTo>
                  <a:cubicBezTo>
                    <a:pt x="7666" y="9416"/>
                    <a:pt x="7636" y="57"/>
                    <a:pt x="3233" y="1"/>
                  </a:cubicBezTo>
                  <a:cubicBezTo>
                    <a:pt x="3218" y="0"/>
                    <a:pt x="3203" y="0"/>
                    <a:pt x="3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0" name="Google Shape;5720;p41"/>
          <p:cNvGrpSpPr/>
          <p:nvPr/>
        </p:nvGrpSpPr>
        <p:grpSpPr>
          <a:xfrm>
            <a:off x="7615596" y="2586150"/>
            <a:ext cx="132936" cy="123815"/>
            <a:chOff x="1002850" y="2017475"/>
            <a:chExt cx="118050" cy="109950"/>
          </a:xfrm>
        </p:grpSpPr>
        <p:sp>
          <p:nvSpPr>
            <p:cNvPr id="5721" name="Google Shape;5721;p41"/>
            <p:cNvSpPr/>
            <p:nvPr/>
          </p:nvSpPr>
          <p:spPr>
            <a:xfrm>
              <a:off x="1022550" y="2032500"/>
              <a:ext cx="80200" cy="77575"/>
            </a:xfrm>
            <a:custGeom>
              <a:avLst/>
              <a:gdLst/>
              <a:ahLst/>
              <a:cxnLst/>
              <a:rect l="l" t="t" r="r" b="b"/>
              <a:pathLst>
                <a:path w="3208" h="3103" extrusionOk="0">
                  <a:moveTo>
                    <a:pt x="1719" y="1"/>
                  </a:moveTo>
                  <a:cubicBezTo>
                    <a:pt x="1614" y="1"/>
                    <a:pt x="1505" y="6"/>
                    <a:pt x="1391" y="12"/>
                  </a:cubicBezTo>
                  <a:cubicBezTo>
                    <a:pt x="1362" y="12"/>
                    <a:pt x="91" y="346"/>
                    <a:pt x="30" y="1525"/>
                  </a:cubicBezTo>
                  <a:cubicBezTo>
                    <a:pt x="0" y="2453"/>
                    <a:pt x="694" y="3103"/>
                    <a:pt x="1604" y="3103"/>
                  </a:cubicBezTo>
                  <a:cubicBezTo>
                    <a:pt x="1644" y="3103"/>
                    <a:pt x="1684" y="3101"/>
                    <a:pt x="1725" y="3099"/>
                  </a:cubicBezTo>
                  <a:cubicBezTo>
                    <a:pt x="2541" y="3070"/>
                    <a:pt x="3117" y="2494"/>
                    <a:pt x="3178" y="1646"/>
                  </a:cubicBezTo>
                  <a:cubicBezTo>
                    <a:pt x="3207" y="1162"/>
                    <a:pt x="3057" y="649"/>
                    <a:pt x="2694" y="346"/>
                  </a:cubicBezTo>
                  <a:cubicBezTo>
                    <a:pt x="2411" y="63"/>
                    <a:pt x="2091" y="1"/>
                    <a:pt x="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41"/>
            <p:cNvSpPr/>
            <p:nvPr/>
          </p:nvSpPr>
          <p:spPr>
            <a:xfrm>
              <a:off x="1002850" y="2017475"/>
              <a:ext cx="118050" cy="109950"/>
            </a:xfrm>
            <a:custGeom>
              <a:avLst/>
              <a:gdLst/>
              <a:ahLst/>
              <a:cxnLst/>
              <a:rect l="l" t="t" r="r" b="b"/>
              <a:pathLst>
                <a:path w="4722" h="4398" extrusionOk="0">
                  <a:moveTo>
                    <a:pt x="2507" y="602"/>
                  </a:moveTo>
                  <a:cubicBezTo>
                    <a:pt x="2879" y="602"/>
                    <a:pt x="3199" y="664"/>
                    <a:pt x="3482" y="947"/>
                  </a:cubicBezTo>
                  <a:cubicBezTo>
                    <a:pt x="3845" y="1250"/>
                    <a:pt x="3995" y="1763"/>
                    <a:pt x="3966" y="2247"/>
                  </a:cubicBezTo>
                  <a:cubicBezTo>
                    <a:pt x="3905" y="3095"/>
                    <a:pt x="3329" y="3671"/>
                    <a:pt x="2513" y="3700"/>
                  </a:cubicBezTo>
                  <a:cubicBezTo>
                    <a:pt x="2472" y="3702"/>
                    <a:pt x="2432" y="3704"/>
                    <a:pt x="2392" y="3704"/>
                  </a:cubicBezTo>
                  <a:cubicBezTo>
                    <a:pt x="1482" y="3704"/>
                    <a:pt x="788" y="3054"/>
                    <a:pt x="818" y="2126"/>
                  </a:cubicBezTo>
                  <a:cubicBezTo>
                    <a:pt x="879" y="947"/>
                    <a:pt x="2150" y="613"/>
                    <a:pt x="2179" y="613"/>
                  </a:cubicBezTo>
                  <a:cubicBezTo>
                    <a:pt x="2293" y="607"/>
                    <a:pt x="2402" y="602"/>
                    <a:pt x="2507" y="602"/>
                  </a:cubicBezTo>
                  <a:close/>
                  <a:moveTo>
                    <a:pt x="2499" y="0"/>
                  </a:moveTo>
                  <a:cubicBezTo>
                    <a:pt x="2394" y="0"/>
                    <a:pt x="2287" y="3"/>
                    <a:pt x="2179" y="8"/>
                  </a:cubicBezTo>
                  <a:cubicBezTo>
                    <a:pt x="2119" y="8"/>
                    <a:pt x="395" y="189"/>
                    <a:pt x="182" y="1915"/>
                  </a:cubicBezTo>
                  <a:cubicBezTo>
                    <a:pt x="0" y="3276"/>
                    <a:pt x="1029" y="4397"/>
                    <a:pt x="2392" y="4397"/>
                  </a:cubicBezTo>
                  <a:cubicBezTo>
                    <a:pt x="3571" y="4366"/>
                    <a:pt x="4479" y="3610"/>
                    <a:pt x="4632" y="2460"/>
                  </a:cubicBezTo>
                  <a:cubicBezTo>
                    <a:pt x="4721" y="1763"/>
                    <a:pt x="4479" y="1068"/>
                    <a:pt x="4027" y="552"/>
                  </a:cubicBezTo>
                  <a:cubicBezTo>
                    <a:pt x="3591" y="92"/>
                    <a:pt x="3070" y="0"/>
                    <a:pt x="2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3" name="Google Shape;5723;p41"/>
          <p:cNvGrpSpPr/>
          <p:nvPr/>
        </p:nvGrpSpPr>
        <p:grpSpPr>
          <a:xfrm>
            <a:off x="1364911" y="1252221"/>
            <a:ext cx="779756" cy="662708"/>
            <a:chOff x="5388125" y="4288200"/>
            <a:chExt cx="472150" cy="759725"/>
          </a:xfrm>
        </p:grpSpPr>
        <p:sp>
          <p:nvSpPr>
            <p:cNvPr id="5724" name="Google Shape;5724;p41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41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41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41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41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41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41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41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41"/>
          <p:cNvGrpSpPr/>
          <p:nvPr/>
        </p:nvGrpSpPr>
        <p:grpSpPr>
          <a:xfrm flipH="1">
            <a:off x="1220902" y="670510"/>
            <a:ext cx="291851" cy="330900"/>
            <a:chOff x="5923100" y="1115500"/>
            <a:chExt cx="234550" cy="300600"/>
          </a:xfrm>
        </p:grpSpPr>
        <p:sp>
          <p:nvSpPr>
            <p:cNvPr id="5733" name="Google Shape;5733;p41"/>
            <p:cNvSpPr/>
            <p:nvPr/>
          </p:nvSpPr>
          <p:spPr>
            <a:xfrm>
              <a:off x="5938950" y="1127800"/>
              <a:ext cx="197525" cy="274675"/>
            </a:xfrm>
            <a:custGeom>
              <a:avLst/>
              <a:gdLst/>
              <a:ahLst/>
              <a:cxnLst/>
              <a:rect l="l" t="t" r="r" b="b"/>
              <a:pathLst>
                <a:path w="7901" h="10987" extrusionOk="0">
                  <a:moveTo>
                    <a:pt x="1667" y="1"/>
                  </a:moveTo>
                  <a:cubicBezTo>
                    <a:pt x="1128" y="1"/>
                    <a:pt x="669" y="232"/>
                    <a:pt x="516" y="883"/>
                  </a:cubicBezTo>
                  <a:cubicBezTo>
                    <a:pt x="0" y="2970"/>
                    <a:pt x="1271" y="5301"/>
                    <a:pt x="2453" y="7207"/>
                  </a:cubicBezTo>
                  <a:cubicBezTo>
                    <a:pt x="2966" y="8054"/>
                    <a:pt x="3482" y="8902"/>
                    <a:pt x="4116" y="9659"/>
                  </a:cubicBezTo>
                  <a:cubicBezTo>
                    <a:pt x="4540" y="10173"/>
                    <a:pt x="5056" y="10778"/>
                    <a:pt x="5751" y="10930"/>
                  </a:cubicBezTo>
                  <a:cubicBezTo>
                    <a:pt x="5930" y="10969"/>
                    <a:pt x="6096" y="10987"/>
                    <a:pt x="6249" y="10987"/>
                  </a:cubicBezTo>
                  <a:cubicBezTo>
                    <a:pt x="7311" y="10987"/>
                    <a:pt x="7756" y="10123"/>
                    <a:pt x="7809" y="9144"/>
                  </a:cubicBezTo>
                  <a:cubicBezTo>
                    <a:pt x="7901" y="6996"/>
                    <a:pt x="6659" y="4938"/>
                    <a:pt x="5540" y="3243"/>
                  </a:cubicBezTo>
                  <a:cubicBezTo>
                    <a:pt x="5024" y="2425"/>
                    <a:pt x="4479" y="1457"/>
                    <a:pt x="3753" y="822"/>
                  </a:cubicBezTo>
                  <a:cubicBezTo>
                    <a:pt x="3298" y="437"/>
                    <a:pt x="240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41"/>
            <p:cNvSpPr/>
            <p:nvPr/>
          </p:nvSpPr>
          <p:spPr>
            <a:xfrm>
              <a:off x="5923100" y="1115500"/>
              <a:ext cx="234550" cy="300600"/>
            </a:xfrm>
            <a:custGeom>
              <a:avLst/>
              <a:gdLst/>
              <a:ahLst/>
              <a:cxnLst/>
              <a:rect l="l" t="t" r="r" b="b"/>
              <a:pathLst>
                <a:path w="9382" h="12024" extrusionOk="0">
                  <a:moveTo>
                    <a:pt x="2301" y="493"/>
                  </a:moveTo>
                  <a:cubicBezTo>
                    <a:pt x="3041" y="493"/>
                    <a:pt x="3932" y="929"/>
                    <a:pt x="4387" y="1314"/>
                  </a:cubicBezTo>
                  <a:cubicBezTo>
                    <a:pt x="5113" y="1949"/>
                    <a:pt x="5658" y="2917"/>
                    <a:pt x="6174" y="3735"/>
                  </a:cubicBezTo>
                  <a:cubicBezTo>
                    <a:pt x="7293" y="5430"/>
                    <a:pt x="8535" y="7488"/>
                    <a:pt x="8443" y="9636"/>
                  </a:cubicBezTo>
                  <a:cubicBezTo>
                    <a:pt x="8390" y="10615"/>
                    <a:pt x="7945" y="11479"/>
                    <a:pt x="6883" y="11479"/>
                  </a:cubicBezTo>
                  <a:cubicBezTo>
                    <a:pt x="6730" y="11479"/>
                    <a:pt x="6564" y="11461"/>
                    <a:pt x="6385" y="11422"/>
                  </a:cubicBezTo>
                  <a:cubicBezTo>
                    <a:pt x="5690" y="11270"/>
                    <a:pt x="5174" y="10665"/>
                    <a:pt x="4750" y="10151"/>
                  </a:cubicBezTo>
                  <a:cubicBezTo>
                    <a:pt x="4116" y="9394"/>
                    <a:pt x="3600" y="8546"/>
                    <a:pt x="3087" y="7699"/>
                  </a:cubicBezTo>
                  <a:cubicBezTo>
                    <a:pt x="1905" y="5793"/>
                    <a:pt x="634" y="3462"/>
                    <a:pt x="1150" y="1375"/>
                  </a:cubicBezTo>
                  <a:cubicBezTo>
                    <a:pt x="1303" y="724"/>
                    <a:pt x="1762" y="493"/>
                    <a:pt x="2301" y="493"/>
                  </a:cubicBezTo>
                  <a:close/>
                  <a:moveTo>
                    <a:pt x="2213" y="0"/>
                  </a:moveTo>
                  <a:cubicBezTo>
                    <a:pt x="1464" y="0"/>
                    <a:pt x="828" y="340"/>
                    <a:pt x="634" y="1254"/>
                  </a:cubicBezTo>
                  <a:cubicBezTo>
                    <a:pt x="0" y="4280"/>
                    <a:pt x="2269" y="8062"/>
                    <a:pt x="4266" y="10575"/>
                  </a:cubicBezTo>
                  <a:cubicBezTo>
                    <a:pt x="4975" y="11450"/>
                    <a:pt x="6060" y="12024"/>
                    <a:pt x="7015" y="12024"/>
                  </a:cubicBezTo>
                  <a:cubicBezTo>
                    <a:pt x="7976" y="12024"/>
                    <a:pt x="8805" y="11442"/>
                    <a:pt x="8987" y="9999"/>
                  </a:cubicBezTo>
                  <a:cubicBezTo>
                    <a:pt x="9382" y="7064"/>
                    <a:pt x="6929" y="3341"/>
                    <a:pt x="5053" y="1283"/>
                  </a:cubicBezTo>
                  <a:cubicBezTo>
                    <a:pt x="4445" y="621"/>
                    <a:pt x="3226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42"/>
          <p:cNvSpPr txBox="1">
            <a:spLocks noGrp="1"/>
          </p:cNvSpPr>
          <p:nvPr>
            <p:ph type="subTitle" idx="1"/>
          </p:nvPr>
        </p:nvSpPr>
        <p:spPr>
          <a:xfrm>
            <a:off x="2235207" y="670350"/>
            <a:ext cx="4667264" cy="3413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In prima iteratie a codului, dupa ce am umplut LED-ul cu culoarea dorita, si intensitatea scazuta (50) , daca valoarea citita de senzorul de sunet era una favorabila, intensitatea acestuia crestea pana aproape de maxim (200).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tx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Aceasta metoda crea un model destul de ‘dezordonat’, cu frumusetea lui proprie. 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41" name="Google Shape;5741;p42"/>
          <p:cNvGrpSpPr/>
          <p:nvPr/>
        </p:nvGrpSpPr>
        <p:grpSpPr>
          <a:xfrm flipH="1">
            <a:off x="1117183" y="3499821"/>
            <a:ext cx="902845" cy="767322"/>
            <a:chOff x="5388125" y="4288200"/>
            <a:chExt cx="472150" cy="759725"/>
          </a:xfrm>
        </p:grpSpPr>
        <p:sp>
          <p:nvSpPr>
            <p:cNvPr id="5742" name="Google Shape;5742;p42"/>
            <p:cNvSpPr/>
            <p:nvPr/>
          </p:nvSpPr>
          <p:spPr>
            <a:xfrm>
              <a:off x="5489525" y="4470500"/>
              <a:ext cx="294825" cy="396125"/>
            </a:xfrm>
            <a:custGeom>
              <a:avLst/>
              <a:gdLst/>
              <a:ahLst/>
              <a:cxnLst/>
              <a:rect l="l" t="t" r="r" b="b"/>
              <a:pathLst>
                <a:path w="11793" h="15845" extrusionOk="0">
                  <a:moveTo>
                    <a:pt x="4245" y="3096"/>
                  </a:moveTo>
                  <a:cubicBezTo>
                    <a:pt x="6402" y="3096"/>
                    <a:pt x="7431" y="6365"/>
                    <a:pt x="7719" y="8235"/>
                  </a:cubicBezTo>
                  <a:cubicBezTo>
                    <a:pt x="7961" y="9720"/>
                    <a:pt x="7930" y="12472"/>
                    <a:pt x="5964" y="12807"/>
                  </a:cubicBezTo>
                  <a:cubicBezTo>
                    <a:pt x="5853" y="12825"/>
                    <a:pt x="5743" y="12834"/>
                    <a:pt x="5635" y="12834"/>
                  </a:cubicBezTo>
                  <a:cubicBezTo>
                    <a:pt x="2151" y="12834"/>
                    <a:pt x="294" y="3650"/>
                    <a:pt x="3906" y="3122"/>
                  </a:cubicBezTo>
                  <a:cubicBezTo>
                    <a:pt x="4022" y="3104"/>
                    <a:pt x="4135" y="3096"/>
                    <a:pt x="4245" y="3096"/>
                  </a:cubicBezTo>
                  <a:close/>
                  <a:moveTo>
                    <a:pt x="3611" y="0"/>
                  </a:moveTo>
                  <a:cubicBezTo>
                    <a:pt x="3478" y="0"/>
                    <a:pt x="3344" y="12"/>
                    <a:pt x="3208" y="35"/>
                  </a:cubicBezTo>
                  <a:cubicBezTo>
                    <a:pt x="0" y="790"/>
                    <a:pt x="424" y="5875"/>
                    <a:pt x="940" y="8356"/>
                  </a:cubicBezTo>
                  <a:cubicBezTo>
                    <a:pt x="1453" y="10838"/>
                    <a:pt x="3058" y="15559"/>
                    <a:pt x="6024" y="15833"/>
                  </a:cubicBezTo>
                  <a:cubicBezTo>
                    <a:pt x="6113" y="15840"/>
                    <a:pt x="6199" y="15844"/>
                    <a:pt x="6283" y="15844"/>
                  </a:cubicBezTo>
                  <a:cubicBezTo>
                    <a:pt x="11793" y="15844"/>
                    <a:pt x="8576" y="0"/>
                    <a:pt x="3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42"/>
            <p:cNvSpPr/>
            <p:nvPr/>
          </p:nvSpPr>
          <p:spPr>
            <a:xfrm>
              <a:off x="5520575" y="4559650"/>
              <a:ext cx="158125" cy="214375"/>
            </a:xfrm>
            <a:custGeom>
              <a:avLst/>
              <a:gdLst/>
              <a:ahLst/>
              <a:cxnLst/>
              <a:rect l="l" t="t" r="r" b="b"/>
              <a:pathLst>
                <a:path w="6325" h="8575" extrusionOk="0">
                  <a:moveTo>
                    <a:pt x="2870" y="0"/>
                  </a:moveTo>
                  <a:cubicBezTo>
                    <a:pt x="2812" y="0"/>
                    <a:pt x="2753" y="3"/>
                    <a:pt x="2693" y="9"/>
                  </a:cubicBezTo>
                  <a:cubicBezTo>
                    <a:pt x="0" y="977"/>
                    <a:pt x="1635" y="7454"/>
                    <a:pt x="3753" y="8393"/>
                  </a:cubicBezTo>
                  <a:cubicBezTo>
                    <a:pt x="4047" y="8518"/>
                    <a:pt x="4304" y="8574"/>
                    <a:pt x="4530" y="8574"/>
                  </a:cubicBezTo>
                  <a:cubicBezTo>
                    <a:pt x="6325" y="8574"/>
                    <a:pt x="6087" y="5006"/>
                    <a:pt x="5872" y="4064"/>
                  </a:cubicBezTo>
                  <a:cubicBezTo>
                    <a:pt x="5520" y="2599"/>
                    <a:pt x="4629" y="0"/>
                    <a:pt x="2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42"/>
            <p:cNvSpPr/>
            <p:nvPr/>
          </p:nvSpPr>
          <p:spPr>
            <a:xfrm>
              <a:off x="5392675" y="4303925"/>
              <a:ext cx="438850" cy="726400"/>
            </a:xfrm>
            <a:custGeom>
              <a:avLst/>
              <a:gdLst/>
              <a:ahLst/>
              <a:cxnLst/>
              <a:rect l="l" t="t" r="r" b="b"/>
              <a:pathLst>
                <a:path w="17554" h="29056" extrusionOk="0">
                  <a:moveTo>
                    <a:pt x="6327" y="2732"/>
                  </a:moveTo>
                  <a:cubicBezTo>
                    <a:pt x="11319" y="2732"/>
                    <a:pt x="13498" y="8361"/>
                    <a:pt x="14680" y="12235"/>
                  </a:cubicBezTo>
                  <a:cubicBezTo>
                    <a:pt x="15799" y="15988"/>
                    <a:pt x="16617" y="21043"/>
                    <a:pt x="14256" y="24493"/>
                  </a:cubicBezTo>
                  <a:cubicBezTo>
                    <a:pt x="13309" y="25869"/>
                    <a:pt x="12104" y="26434"/>
                    <a:pt x="10864" y="26434"/>
                  </a:cubicBezTo>
                  <a:cubicBezTo>
                    <a:pt x="9133" y="26434"/>
                    <a:pt x="7337" y="25331"/>
                    <a:pt x="6085" y="23796"/>
                  </a:cubicBezTo>
                  <a:cubicBezTo>
                    <a:pt x="3422" y="20498"/>
                    <a:pt x="2029" y="16019"/>
                    <a:pt x="1848" y="11811"/>
                  </a:cubicBezTo>
                  <a:cubicBezTo>
                    <a:pt x="1695" y="8453"/>
                    <a:pt x="2240" y="3337"/>
                    <a:pt x="6327" y="2732"/>
                  </a:cubicBezTo>
                  <a:close/>
                  <a:moveTo>
                    <a:pt x="6263" y="1"/>
                  </a:moveTo>
                  <a:cubicBezTo>
                    <a:pt x="6165" y="1"/>
                    <a:pt x="6065" y="3"/>
                    <a:pt x="5964" y="8"/>
                  </a:cubicBezTo>
                  <a:cubicBezTo>
                    <a:pt x="1" y="311"/>
                    <a:pt x="303" y="10238"/>
                    <a:pt x="1090" y="14596"/>
                  </a:cubicBezTo>
                  <a:cubicBezTo>
                    <a:pt x="1848" y="18925"/>
                    <a:pt x="3664" y="23707"/>
                    <a:pt x="6811" y="26854"/>
                  </a:cubicBezTo>
                  <a:cubicBezTo>
                    <a:pt x="8041" y="28084"/>
                    <a:pt x="9659" y="29056"/>
                    <a:pt x="11319" y="29056"/>
                  </a:cubicBezTo>
                  <a:cubicBezTo>
                    <a:pt x="12068" y="29056"/>
                    <a:pt x="12825" y="28858"/>
                    <a:pt x="13559" y="28396"/>
                  </a:cubicBezTo>
                  <a:cubicBezTo>
                    <a:pt x="15254" y="27338"/>
                    <a:pt x="16133" y="25280"/>
                    <a:pt x="16525" y="23404"/>
                  </a:cubicBezTo>
                  <a:cubicBezTo>
                    <a:pt x="17554" y="18712"/>
                    <a:pt x="16375" y="13598"/>
                    <a:pt x="14740" y="9209"/>
                  </a:cubicBezTo>
                  <a:cubicBezTo>
                    <a:pt x="13319" y="5389"/>
                    <a:pt x="10823" y="1"/>
                    <a:pt x="6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42"/>
            <p:cNvSpPr/>
            <p:nvPr/>
          </p:nvSpPr>
          <p:spPr>
            <a:xfrm>
              <a:off x="5435050" y="4384200"/>
              <a:ext cx="363200" cy="566275"/>
            </a:xfrm>
            <a:custGeom>
              <a:avLst/>
              <a:gdLst/>
              <a:ahLst/>
              <a:cxnLst/>
              <a:rect l="l" t="t" r="r" b="b"/>
              <a:pathLst>
                <a:path w="14528" h="22651" extrusionOk="0">
                  <a:moveTo>
                    <a:pt x="5597" y="3018"/>
                  </a:moveTo>
                  <a:cubicBezTo>
                    <a:pt x="8996" y="3018"/>
                    <a:pt x="11155" y="8449"/>
                    <a:pt x="11743" y="11566"/>
                  </a:cubicBezTo>
                  <a:cubicBezTo>
                    <a:pt x="12227" y="14140"/>
                    <a:pt x="12348" y="19709"/>
                    <a:pt x="8506" y="19798"/>
                  </a:cubicBezTo>
                  <a:cubicBezTo>
                    <a:pt x="8467" y="19799"/>
                    <a:pt x="8428" y="19800"/>
                    <a:pt x="8389" y="19800"/>
                  </a:cubicBezTo>
                  <a:cubicBezTo>
                    <a:pt x="4712" y="19800"/>
                    <a:pt x="2780" y="14139"/>
                    <a:pt x="2332" y="11264"/>
                  </a:cubicBezTo>
                  <a:cubicBezTo>
                    <a:pt x="1877" y="8571"/>
                    <a:pt x="1787" y="3637"/>
                    <a:pt x="5298" y="3032"/>
                  </a:cubicBezTo>
                  <a:cubicBezTo>
                    <a:pt x="5399" y="3022"/>
                    <a:pt x="5499" y="3018"/>
                    <a:pt x="5597" y="3018"/>
                  </a:cubicBezTo>
                  <a:close/>
                  <a:moveTo>
                    <a:pt x="4938" y="0"/>
                  </a:moveTo>
                  <a:cubicBezTo>
                    <a:pt x="4866" y="0"/>
                    <a:pt x="4794" y="2"/>
                    <a:pt x="4722" y="5"/>
                  </a:cubicBezTo>
                  <a:cubicBezTo>
                    <a:pt x="0" y="550"/>
                    <a:pt x="545" y="9116"/>
                    <a:pt x="1424" y="12716"/>
                  </a:cubicBezTo>
                  <a:cubicBezTo>
                    <a:pt x="2181" y="15806"/>
                    <a:pt x="4766" y="22650"/>
                    <a:pt x="8859" y="22650"/>
                  </a:cubicBezTo>
                  <a:cubicBezTo>
                    <a:pt x="9176" y="22650"/>
                    <a:pt x="9502" y="22609"/>
                    <a:pt x="9837" y="22522"/>
                  </a:cubicBezTo>
                  <a:cubicBezTo>
                    <a:pt x="14527" y="21311"/>
                    <a:pt x="13469" y="13564"/>
                    <a:pt x="12622" y="10266"/>
                  </a:cubicBezTo>
                  <a:cubicBezTo>
                    <a:pt x="11697" y="6512"/>
                    <a:pt x="9484" y="0"/>
                    <a:pt x="4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42"/>
            <p:cNvSpPr/>
            <p:nvPr/>
          </p:nvSpPr>
          <p:spPr>
            <a:xfrm>
              <a:off x="5388125" y="4288200"/>
              <a:ext cx="472150" cy="759725"/>
            </a:xfrm>
            <a:custGeom>
              <a:avLst/>
              <a:gdLst/>
              <a:ahLst/>
              <a:cxnLst/>
              <a:rect l="l" t="t" r="r" b="b"/>
              <a:pathLst>
                <a:path w="18886" h="30389" extrusionOk="0">
                  <a:moveTo>
                    <a:pt x="6445" y="630"/>
                  </a:moveTo>
                  <a:cubicBezTo>
                    <a:pt x="11005" y="630"/>
                    <a:pt x="13501" y="6018"/>
                    <a:pt x="14922" y="9838"/>
                  </a:cubicBezTo>
                  <a:cubicBezTo>
                    <a:pt x="16557" y="14227"/>
                    <a:pt x="17736" y="19341"/>
                    <a:pt x="16707" y="24033"/>
                  </a:cubicBezTo>
                  <a:cubicBezTo>
                    <a:pt x="16315" y="25909"/>
                    <a:pt x="15436" y="27967"/>
                    <a:pt x="13741" y="29025"/>
                  </a:cubicBezTo>
                  <a:cubicBezTo>
                    <a:pt x="13007" y="29487"/>
                    <a:pt x="12250" y="29685"/>
                    <a:pt x="11501" y="29685"/>
                  </a:cubicBezTo>
                  <a:cubicBezTo>
                    <a:pt x="9841" y="29685"/>
                    <a:pt x="8223" y="28713"/>
                    <a:pt x="6993" y="27483"/>
                  </a:cubicBezTo>
                  <a:cubicBezTo>
                    <a:pt x="3846" y="24336"/>
                    <a:pt x="2030" y="19554"/>
                    <a:pt x="1272" y="15225"/>
                  </a:cubicBezTo>
                  <a:cubicBezTo>
                    <a:pt x="485" y="10867"/>
                    <a:pt x="183" y="940"/>
                    <a:pt x="6146" y="637"/>
                  </a:cubicBezTo>
                  <a:cubicBezTo>
                    <a:pt x="6247" y="632"/>
                    <a:pt x="6347" y="630"/>
                    <a:pt x="6445" y="630"/>
                  </a:cubicBezTo>
                  <a:close/>
                  <a:moveTo>
                    <a:pt x="6329" y="1"/>
                  </a:moveTo>
                  <a:cubicBezTo>
                    <a:pt x="6268" y="1"/>
                    <a:pt x="6207" y="1"/>
                    <a:pt x="6146" y="3"/>
                  </a:cubicBezTo>
                  <a:cubicBezTo>
                    <a:pt x="698" y="153"/>
                    <a:pt x="1" y="7598"/>
                    <a:pt x="214" y="11835"/>
                  </a:cubicBezTo>
                  <a:cubicBezTo>
                    <a:pt x="456" y="17193"/>
                    <a:pt x="2272" y="22912"/>
                    <a:pt x="5722" y="27088"/>
                  </a:cubicBezTo>
                  <a:cubicBezTo>
                    <a:pt x="7102" y="28768"/>
                    <a:pt x="9105" y="30389"/>
                    <a:pt x="11411" y="30389"/>
                  </a:cubicBezTo>
                  <a:cubicBezTo>
                    <a:pt x="11431" y="30389"/>
                    <a:pt x="11452" y="30389"/>
                    <a:pt x="11472" y="30388"/>
                  </a:cubicBezTo>
                  <a:cubicBezTo>
                    <a:pt x="13499" y="30388"/>
                    <a:pt x="15133" y="29117"/>
                    <a:pt x="16133" y="27452"/>
                  </a:cubicBezTo>
                  <a:cubicBezTo>
                    <a:pt x="18886" y="22883"/>
                    <a:pt x="17767" y="16496"/>
                    <a:pt x="16254" y="11714"/>
                  </a:cubicBezTo>
                  <a:cubicBezTo>
                    <a:pt x="14757" y="7043"/>
                    <a:pt x="12044" y="1"/>
                    <a:pt x="6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42"/>
            <p:cNvSpPr/>
            <p:nvPr/>
          </p:nvSpPr>
          <p:spPr>
            <a:xfrm>
              <a:off x="5435050" y="4372225"/>
              <a:ext cx="373050" cy="592575"/>
            </a:xfrm>
            <a:custGeom>
              <a:avLst/>
              <a:gdLst/>
              <a:ahLst/>
              <a:cxnLst/>
              <a:rect l="l" t="t" r="r" b="b"/>
              <a:pathLst>
                <a:path w="14922" h="23703" extrusionOk="0">
                  <a:moveTo>
                    <a:pt x="4938" y="479"/>
                  </a:moveTo>
                  <a:cubicBezTo>
                    <a:pt x="9484" y="479"/>
                    <a:pt x="11697" y="6991"/>
                    <a:pt x="12622" y="10745"/>
                  </a:cubicBezTo>
                  <a:cubicBezTo>
                    <a:pt x="13469" y="14043"/>
                    <a:pt x="14527" y="21790"/>
                    <a:pt x="9837" y="23001"/>
                  </a:cubicBezTo>
                  <a:cubicBezTo>
                    <a:pt x="9502" y="23088"/>
                    <a:pt x="9176" y="23129"/>
                    <a:pt x="8859" y="23129"/>
                  </a:cubicBezTo>
                  <a:cubicBezTo>
                    <a:pt x="4766" y="23129"/>
                    <a:pt x="2181" y="16285"/>
                    <a:pt x="1424" y="13195"/>
                  </a:cubicBezTo>
                  <a:cubicBezTo>
                    <a:pt x="545" y="9595"/>
                    <a:pt x="0" y="1029"/>
                    <a:pt x="4722" y="484"/>
                  </a:cubicBezTo>
                  <a:cubicBezTo>
                    <a:pt x="4794" y="481"/>
                    <a:pt x="4866" y="479"/>
                    <a:pt x="4938" y="479"/>
                  </a:cubicBezTo>
                  <a:close/>
                  <a:moveTo>
                    <a:pt x="4632" y="0"/>
                  </a:moveTo>
                  <a:cubicBezTo>
                    <a:pt x="545" y="605"/>
                    <a:pt x="0" y="5721"/>
                    <a:pt x="153" y="9079"/>
                  </a:cubicBezTo>
                  <a:cubicBezTo>
                    <a:pt x="334" y="13287"/>
                    <a:pt x="1727" y="17766"/>
                    <a:pt x="4390" y="21064"/>
                  </a:cubicBezTo>
                  <a:cubicBezTo>
                    <a:pt x="5642" y="22599"/>
                    <a:pt x="7438" y="23702"/>
                    <a:pt x="9169" y="23702"/>
                  </a:cubicBezTo>
                  <a:cubicBezTo>
                    <a:pt x="10409" y="23702"/>
                    <a:pt x="11614" y="23137"/>
                    <a:pt x="12561" y="21761"/>
                  </a:cubicBezTo>
                  <a:cubicBezTo>
                    <a:pt x="14922" y="18311"/>
                    <a:pt x="14104" y="13256"/>
                    <a:pt x="12985" y="9503"/>
                  </a:cubicBezTo>
                  <a:cubicBezTo>
                    <a:pt x="11803" y="5629"/>
                    <a:pt x="9624" y="0"/>
                    <a:pt x="4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42"/>
            <p:cNvSpPr/>
            <p:nvPr/>
          </p:nvSpPr>
          <p:spPr>
            <a:xfrm>
              <a:off x="5479725" y="4459625"/>
              <a:ext cx="304625" cy="419600"/>
            </a:xfrm>
            <a:custGeom>
              <a:avLst/>
              <a:gdLst/>
              <a:ahLst/>
              <a:cxnLst/>
              <a:rect l="l" t="t" r="r" b="b"/>
              <a:pathLst>
                <a:path w="12185" h="16784" extrusionOk="0">
                  <a:moveTo>
                    <a:pt x="4003" y="435"/>
                  </a:moveTo>
                  <a:cubicBezTo>
                    <a:pt x="8968" y="435"/>
                    <a:pt x="12185" y="16279"/>
                    <a:pt x="6675" y="16279"/>
                  </a:cubicBezTo>
                  <a:cubicBezTo>
                    <a:pt x="6591" y="16279"/>
                    <a:pt x="6505" y="16275"/>
                    <a:pt x="6416" y="16268"/>
                  </a:cubicBezTo>
                  <a:cubicBezTo>
                    <a:pt x="3450" y="15994"/>
                    <a:pt x="1845" y="11273"/>
                    <a:pt x="1332" y="8791"/>
                  </a:cubicBezTo>
                  <a:cubicBezTo>
                    <a:pt x="816" y="6310"/>
                    <a:pt x="392" y="1225"/>
                    <a:pt x="3600" y="470"/>
                  </a:cubicBezTo>
                  <a:cubicBezTo>
                    <a:pt x="3736" y="447"/>
                    <a:pt x="3870" y="435"/>
                    <a:pt x="4003" y="435"/>
                  </a:cubicBezTo>
                  <a:close/>
                  <a:moveTo>
                    <a:pt x="3810" y="1"/>
                  </a:moveTo>
                  <a:cubicBezTo>
                    <a:pt x="3712" y="1"/>
                    <a:pt x="3612" y="5"/>
                    <a:pt x="3511" y="15"/>
                  </a:cubicBezTo>
                  <a:cubicBezTo>
                    <a:pt x="0" y="620"/>
                    <a:pt x="90" y="5554"/>
                    <a:pt x="545" y="8247"/>
                  </a:cubicBezTo>
                  <a:cubicBezTo>
                    <a:pt x="993" y="11122"/>
                    <a:pt x="2925" y="16783"/>
                    <a:pt x="6602" y="16783"/>
                  </a:cubicBezTo>
                  <a:cubicBezTo>
                    <a:pt x="6641" y="16783"/>
                    <a:pt x="6680" y="16782"/>
                    <a:pt x="6719" y="16781"/>
                  </a:cubicBezTo>
                  <a:cubicBezTo>
                    <a:pt x="10561" y="16692"/>
                    <a:pt x="10440" y="11123"/>
                    <a:pt x="9956" y="8549"/>
                  </a:cubicBezTo>
                  <a:cubicBezTo>
                    <a:pt x="9368" y="5432"/>
                    <a:pt x="7209" y="1"/>
                    <a:pt x="3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42"/>
            <p:cNvSpPr/>
            <p:nvPr/>
          </p:nvSpPr>
          <p:spPr>
            <a:xfrm>
              <a:off x="5496875" y="4547875"/>
              <a:ext cx="191700" cy="243475"/>
            </a:xfrm>
            <a:custGeom>
              <a:avLst/>
              <a:gdLst/>
              <a:ahLst/>
              <a:cxnLst/>
              <a:rect l="l" t="t" r="r" b="b"/>
              <a:pathLst>
                <a:path w="7668" h="9739" extrusionOk="0">
                  <a:moveTo>
                    <a:pt x="3818" y="471"/>
                  </a:moveTo>
                  <a:cubicBezTo>
                    <a:pt x="5577" y="471"/>
                    <a:pt x="6468" y="3070"/>
                    <a:pt x="6820" y="4535"/>
                  </a:cubicBezTo>
                  <a:cubicBezTo>
                    <a:pt x="7035" y="5477"/>
                    <a:pt x="7273" y="9045"/>
                    <a:pt x="5478" y="9045"/>
                  </a:cubicBezTo>
                  <a:cubicBezTo>
                    <a:pt x="5252" y="9045"/>
                    <a:pt x="4995" y="8989"/>
                    <a:pt x="4701" y="8864"/>
                  </a:cubicBezTo>
                  <a:cubicBezTo>
                    <a:pt x="2583" y="7925"/>
                    <a:pt x="948" y="1448"/>
                    <a:pt x="3641" y="480"/>
                  </a:cubicBezTo>
                  <a:cubicBezTo>
                    <a:pt x="3701" y="474"/>
                    <a:pt x="3760" y="471"/>
                    <a:pt x="3818" y="471"/>
                  </a:cubicBezTo>
                  <a:close/>
                  <a:moveTo>
                    <a:pt x="3951" y="1"/>
                  </a:moveTo>
                  <a:cubicBezTo>
                    <a:pt x="3841" y="1"/>
                    <a:pt x="3728" y="9"/>
                    <a:pt x="3612" y="27"/>
                  </a:cubicBezTo>
                  <a:cubicBezTo>
                    <a:pt x="0" y="555"/>
                    <a:pt x="1857" y="9739"/>
                    <a:pt x="5341" y="9739"/>
                  </a:cubicBezTo>
                  <a:cubicBezTo>
                    <a:pt x="5449" y="9739"/>
                    <a:pt x="5559" y="9730"/>
                    <a:pt x="5670" y="9712"/>
                  </a:cubicBezTo>
                  <a:cubicBezTo>
                    <a:pt x="7636" y="9377"/>
                    <a:pt x="7667" y="6625"/>
                    <a:pt x="7425" y="5140"/>
                  </a:cubicBezTo>
                  <a:cubicBezTo>
                    <a:pt x="7137" y="3270"/>
                    <a:pt x="6108" y="1"/>
                    <a:pt x="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42"/>
          <p:cNvGrpSpPr/>
          <p:nvPr/>
        </p:nvGrpSpPr>
        <p:grpSpPr>
          <a:xfrm flipH="1">
            <a:off x="7368621" y="1499993"/>
            <a:ext cx="740918" cy="1114863"/>
            <a:chOff x="5113525" y="434075"/>
            <a:chExt cx="595450" cy="1012775"/>
          </a:xfrm>
        </p:grpSpPr>
        <p:sp>
          <p:nvSpPr>
            <p:cNvPr id="5751" name="Google Shape;5751;p42"/>
            <p:cNvSpPr/>
            <p:nvPr/>
          </p:nvSpPr>
          <p:spPr>
            <a:xfrm>
              <a:off x="5298850" y="695700"/>
              <a:ext cx="223250" cy="489725"/>
            </a:xfrm>
            <a:custGeom>
              <a:avLst/>
              <a:gdLst/>
              <a:ahLst/>
              <a:cxnLst/>
              <a:rect l="l" t="t" r="r" b="b"/>
              <a:pathLst>
                <a:path w="8930" h="19589" extrusionOk="0">
                  <a:moveTo>
                    <a:pt x="4042" y="4381"/>
                  </a:moveTo>
                  <a:cubicBezTo>
                    <a:pt x="4102" y="4381"/>
                    <a:pt x="4163" y="4396"/>
                    <a:pt x="4209" y="4427"/>
                  </a:cubicBezTo>
                  <a:cubicBezTo>
                    <a:pt x="4935" y="4879"/>
                    <a:pt x="5993" y="5848"/>
                    <a:pt x="6448" y="6574"/>
                  </a:cubicBezTo>
                  <a:cubicBezTo>
                    <a:pt x="6841" y="7150"/>
                    <a:pt x="6780" y="7906"/>
                    <a:pt x="6811" y="8603"/>
                  </a:cubicBezTo>
                  <a:cubicBezTo>
                    <a:pt x="6841" y="9782"/>
                    <a:pt x="7083" y="11598"/>
                    <a:pt x="6780" y="12780"/>
                  </a:cubicBezTo>
                  <a:cubicBezTo>
                    <a:pt x="6598" y="13475"/>
                    <a:pt x="5904" y="14261"/>
                    <a:pt x="5419" y="14777"/>
                  </a:cubicBezTo>
                  <a:cubicBezTo>
                    <a:pt x="5156" y="15038"/>
                    <a:pt x="4988" y="15169"/>
                    <a:pt x="4721" y="15169"/>
                  </a:cubicBezTo>
                  <a:cubicBezTo>
                    <a:pt x="4649" y="15169"/>
                    <a:pt x="4570" y="15159"/>
                    <a:pt x="4480" y="15140"/>
                  </a:cubicBezTo>
                  <a:cubicBezTo>
                    <a:pt x="3906" y="14988"/>
                    <a:pt x="2938" y="13898"/>
                    <a:pt x="2604" y="13445"/>
                  </a:cubicBezTo>
                  <a:cubicBezTo>
                    <a:pt x="1575" y="12022"/>
                    <a:pt x="1848" y="7393"/>
                    <a:pt x="1877" y="7272"/>
                  </a:cubicBezTo>
                  <a:cubicBezTo>
                    <a:pt x="2240" y="6243"/>
                    <a:pt x="2938" y="5001"/>
                    <a:pt x="3875" y="4427"/>
                  </a:cubicBezTo>
                  <a:cubicBezTo>
                    <a:pt x="3921" y="4396"/>
                    <a:pt x="3981" y="4381"/>
                    <a:pt x="4042" y="4381"/>
                  </a:cubicBezTo>
                  <a:close/>
                  <a:moveTo>
                    <a:pt x="3622" y="0"/>
                  </a:moveTo>
                  <a:cubicBezTo>
                    <a:pt x="3471" y="0"/>
                    <a:pt x="3341" y="92"/>
                    <a:pt x="3119" y="250"/>
                  </a:cubicBezTo>
                  <a:cubicBezTo>
                    <a:pt x="1788" y="1248"/>
                    <a:pt x="698" y="3337"/>
                    <a:pt x="182" y="4879"/>
                  </a:cubicBezTo>
                  <a:cubicBezTo>
                    <a:pt x="182" y="4940"/>
                    <a:pt x="1" y="12114"/>
                    <a:pt x="880" y="15351"/>
                  </a:cubicBezTo>
                  <a:cubicBezTo>
                    <a:pt x="1151" y="16380"/>
                    <a:pt x="1848" y="17077"/>
                    <a:pt x="2604" y="17772"/>
                  </a:cubicBezTo>
                  <a:cubicBezTo>
                    <a:pt x="3269" y="18377"/>
                    <a:pt x="4117" y="19527"/>
                    <a:pt x="5025" y="19588"/>
                  </a:cubicBezTo>
                  <a:cubicBezTo>
                    <a:pt x="5033" y="19588"/>
                    <a:pt x="5040" y="19588"/>
                    <a:pt x="5048" y="19588"/>
                  </a:cubicBezTo>
                  <a:cubicBezTo>
                    <a:pt x="5828" y="19588"/>
                    <a:pt x="6635" y="18068"/>
                    <a:pt x="7114" y="17409"/>
                  </a:cubicBezTo>
                  <a:cubicBezTo>
                    <a:pt x="7538" y="16804"/>
                    <a:pt x="8143" y="16198"/>
                    <a:pt x="8446" y="15532"/>
                  </a:cubicBezTo>
                  <a:cubicBezTo>
                    <a:pt x="8930" y="14596"/>
                    <a:pt x="8627" y="12961"/>
                    <a:pt x="8567" y="11932"/>
                  </a:cubicBezTo>
                  <a:cubicBezTo>
                    <a:pt x="8535" y="10964"/>
                    <a:pt x="8475" y="9995"/>
                    <a:pt x="8414" y="9056"/>
                  </a:cubicBezTo>
                  <a:cubicBezTo>
                    <a:pt x="8325" y="7301"/>
                    <a:pt x="8656" y="4608"/>
                    <a:pt x="7356" y="3337"/>
                  </a:cubicBezTo>
                  <a:cubicBezTo>
                    <a:pt x="6659" y="2640"/>
                    <a:pt x="5933" y="1974"/>
                    <a:pt x="5238" y="1279"/>
                  </a:cubicBezTo>
                  <a:cubicBezTo>
                    <a:pt x="4904" y="945"/>
                    <a:pt x="4540" y="492"/>
                    <a:pt x="4177" y="250"/>
                  </a:cubicBezTo>
                  <a:cubicBezTo>
                    <a:pt x="3917" y="77"/>
                    <a:pt x="3761" y="0"/>
                    <a:pt x="3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42"/>
            <p:cNvSpPr/>
            <p:nvPr/>
          </p:nvSpPr>
          <p:spPr>
            <a:xfrm>
              <a:off x="5211100" y="591125"/>
              <a:ext cx="407850" cy="703200"/>
            </a:xfrm>
            <a:custGeom>
              <a:avLst/>
              <a:gdLst/>
              <a:ahLst/>
              <a:cxnLst/>
              <a:rect l="l" t="t" r="r" b="b"/>
              <a:pathLst>
                <a:path w="16314" h="28128" extrusionOk="0">
                  <a:moveTo>
                    <a:pt x="7178" y="3271"/>
                  </a:moveTo>
                  <a:cubicBezTo>
                    <a:pt x="7224" y="3271"/>
                    <a:pt x="7272" y="3275"/>
                    <a:pt x="7324" y="3283"/>
                  </a:cubicBezTo>
                  <a:cubicBezTo>
                    <a:pt x="7779" y="3373"/>
                    <a:pt x="8293" y="4099"/>
                    <a:pt x="8566" y="4373"/>
                  </a:cubicBezTo>
                  <a:cubicBezTo>
                    <a:pt x="9140" y="4947"/>
                    <a:pt x="9685" y="5491"/>
                    <a:pt x="10261" y="6036"/>
                  </a:cubicBezTo>
                  <a:cubicBezTo>
                    <a:pt x="10866" y="6641"/>
                    <a:pt x="11803" y="7307"/>
                    <a:pt x="12166" y="8125"/>
                  </a:cubicBezTo>
                  <a:cubicBezTo>
                    <a:pt x="12530" y="8973"/>
                    <a:pt x="12379" y="10031"/>
                    <a:pt x="12440" y="10939"/>
                  </a:cubicBezTo>
                  <a:cubicBezTo>
                    <a:pt x="12500" y="12484"/>
                    <a:pt x="12590" y="13997"/>
                    <a:pt x="12682" y="15539"/>
                  </a:cubicBezTo>
                  <a:cubicBezTo>
                    <a:pt x="12743" y="16660"/>
                    <a:pt x="12924" y="17900"/>
                    <a:pt x="12832" y="19021"/>
                  </a:cubicBezTo>
                  <a:cubicBezTo>
                    <a:pt x="12743" y="20079"/>
                    <a:pt x="11956" y="20866"/>
                    <a:pt x="11319" y="21713"/>
                  </a:cubicBezTo>
                  <a:cubicBezTo>
                    <a:pt x="10714" y="22531"/>
                    <a:pt x="10048" y="23984"/>
                    <a:pt x="9140" y="24497"/>
                  </a:cubicBezTo>
                  <a:cubicBezTo>
                    <a:pt x="8921" y="24623"/>
                    <a:pt x="8742" y="24683"/>
                    <a:pt x="8563" y="24683"/>
                  </a:cubicBezTo>
                  <a:cubicBezTo>
                    <a:pt x="8395" y="24683"/>
                    <a:pt x="8226" y="24630"/>
                    <a:pt x="8021" y="24529"/>
                  </a:cubicBezTo>
                  <a:cubicBezTo>
                    <a:pt x="7113" y="24074"/>
                    <a:pt x="6235" y="22924"/>
                    <a:pt x="5448" y="22197"/>
                  </a:cubicBezTo>
                  <a:cubicBezTo>
                    <a:pt x="4632" y="21442"/>
                    <a:pt x="4026" y="20836"/>
                    <a:pt x="3753" y="19715"/>
                  </a:cubicBezTo>
                  <a:cubicBezTo>
                    <a:pt x="3542" y="18718"/>
                    <a:pt x="3450" y="17689"/>
                    <a:pt x="3329" y="16689"/>
                  </a:cubicBezTo>
                  <a:cubicBezTo>
                    <a:pt x="3058" y="14207"/>
                    <a:pt x="2876" y="9426"/>
                    <a:pt x="3058" y="8881"/>
                  </a:cubicBezTo>
                  <a:cubicBezTo>
                    <a:pt x="3692" y="7065"/>
                    <a:pt x="4934" y="4857"/>
                    <a:pt x="6477" y="3615"/>
                  </a:cubicBezTo>
                  <a:cubicBezTo>
                    <a:pt x="6714" y="3432"/>
                    <a:pt x="6882" y="3271"/>
                    <a:pt x="7178" y="3271"/>
                  </a:cubicBezTo>
                  <a:close/>
                  <a:moveTo>
                    <a:pt x="6455" y="1"/>
                  </a:moveTo>
                  <a:cubicBezTo>
                    <a:pt x="6192" y="1"/>
                    <a:pt x="5922" y="111"/>
                    <a:pt x="5600" y="378"/>
                  </a:cubicBezTo>
                  <a:cubicBezTo>
                    <a:pt x="5358" y="588"/>
                    <a:pt x="5116" y="802"/>
                    <a:pt x="4874" y="983"/>
                  </a:cubicBezTo>
                  <a:cubicBezTo>
                    <a:pt x="2937" y="2738"/>
                    <a:pt x="1000" y="4615"/>
                    <a:pt x="0" y="7096"/>
                  </a:cubicBezTo>
                  <a:cubicBezTo>
                    <a:pt x="0" y="7157"/>
                    <a:pt x="0" y="12181"/>
                    <a:pt x="213" y="14663"/>
                  </a:cubicBezTo>
                  <a:cubicBezTo>
                    <a:pt x="334" y="16176"/>
                    <a:pt x="484" y="17689"/>
                    <a:pt x="726" y="19202"/>
                  </a:cubicBezTo>
                  <a:cubicBezTo>
                    <a:pt x="940" y="20381"/>
                    <a:pt x="1061" y="21926"/>
                    <a:pt x="1726" y="22955"/>
                  </a:cubicBezTo>
                  <a:cubicBezTo>
                    <a:pt x="2574" y="24226"/>
                    <a:pt x="4358" y="25134"/>
                    <a:pt x="5569" y="26010"/>
                  </a:cubicBezTo>
                  <a:cubicBezTo>
                    <a:pt x="6423" y="26598"/>
                    <a:pt x="7984" y="28127"/>
                    <a:pt x="9193" y="28127"/>
                  </a:cubicBezTo>
                  <a:cubicBezTo>
                    <a:pt x="9354" y="28127"/>
                    <a:pt x="9509" y="28100"/>
                    <a:pt x="9656" y="28039"/>
                  </a:cubicBezTo>
                  <a:cubicBezTo>
                    <a:pt x="10261" y="27766"/>
                    <a:pt x="10806" y="26979"/>
                    <a:pt x="11258" y="26495"/>
                  </a:cubicBezTo>
                  <a:cubicBezTo>
                    <a:pt x="11743" y="25981"/>
                    <a:pt x="12258" y="25437"/>
                    <a:pt x="12772" y="24921"/>
                  </a:cubicBezTo>
                  <a:cubicBezTo>
                    <a:pt x="13590" y="24044"/>
                    <a:pt x="14680" y="23166"/>
                    <a:pt x="15345" y="22168"/>
                  </a:cubicBezTo>
                  <a:cubicBezTo>
                    <a:pt x="16314" y="20744"/>
                    <a:pt x="15769" y="18565"/>
                    <a:pt x="15677" y="16931"/>
                  </a:cubicBezTo>
                  <a:lnTo>
                    <a:pt x="15406" y="12573"/>
                  </a:lnTo>
                  <a:lnTo>
                    <a:pt x="15132" y="8489"/>
                  </a:lnTo>
                  <a:cubicBezTo>
                    <a:pt x="15043" y="7489"/>
                    <a:pt x="15132" y="6431"/>
                    <a:pt x="14406" y="5644"/>
                  </a:cubicBezTo>
                  <a:cubicBezTo>
                    <a:pt x="13861" y="5068"/>
                    <a:pt x="13106" y="4615"/>
                    <a:pt x="12469" y="4160"/>
                  </a:cubicBezTo>
                  <a:cubicBezTo>
                    <a:pt x="11411" y="3344"/>
                    <a:pt x="10321" y="2557"/>
                    <a:pt x="9261" y="1738"/>
                  </a:cubicBezTo>
                  <a:cubicBezTo>
                    <a:pt x="8687" y="1315"/>
                    <a:pt x="8050" y="680"/>
                    <a:pt x="7416" y="378"/>
                  </a:cubicBezTo>
                  <a:cubicBezTo>
                    <a:pt x="7058" y="150"/>
                    <a:pt x="6761" y="1"/>
                    <a:pt x="6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42"/>
            <p:cNvSpPr/>
            <p:nvPr/>
          </p:nvSpPr>
          <p:spPr>
            <a:xfrm>
              <a:off x="5357150" y="830575"/>
              <a:ext cx="104425" cy="226225"/>
            </a:xfrm>
            <a:custGeom>
              <a:avLst/>
              <a:gdLst/>
              <a:ahLst/>
              <a:cxnLst/>
              <a:rect l="l" t="t" r="r" b="b"/>
              <a:pathLst>
                <a:path w="4177" h="9049" extrusionOk="0">
                  <a:moveTo>
                    <a:pt x="1724" y="0"/>
                  </a:moveTo>
                  <a:cubicBezTo>
                    <a:pt x="969" y="29"/>
                    <a:pt x="424" y="1361"/>
                    <a:pt x="182" y="2058"/>
                  </a:cubicBezTo>
                  <a:cubicBezTo>
                    <a:pt x="150" y="2087"/>
                    <a:pt x="0" y="5629"/>
                    <a:pt x="514" y="7021"/>
                  </a:cubicBezTo>
                  <a:cubicBezTo>
                    <a:pt x="634" y="7410"/>
                    <a:pt x="1735" y="9048"/>
                    <a:pt x="2254" y="9048"/>
                  </a:cubicBezTo>
                  <a:cubicBezTo>
                    <a:pt x="2259" y="9048"/>
                    <a:pt x="2264" y="9048"/>
                    <a:pt x="2269" y="9048"/>
                  </a:cubicBezTo>
                  <a:cubicBezTo>
                    <a:pt x="2693" y="9048"/>
                    <a:pt x="3632" y="7656"/>
                    <a:pt x="3814" y="7293"/>
                  </a:cubicBezTo>
                  <a:cubicBezTo>
                    <a:pt x="4177" y="6537"/>
                    <a:pt x="3964" y="5448"/>
                    <a:pt x="3935" y="4600"/>
                  </a:cubicBezTo>
                  <a:cubicBezTo>
                    <a:pt x="3874" y="3632"/>
                    <a:pt x="3995" y="2300"/>
                    <a:pt x="3511" y="1453"/>
                  </a:cubicBezTo>
                  <a:cubicBezTo>
                    <a:pt x="3298" y="1058"/>
                    <a:pt x="2208" y="0"/>
                    <a:pt x="1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42"/>
            <p:cNvSpPr/>
            <p:nvPr/>
          </p:nvSpPr>
          <p:spPr>
            <a:xfrm>
              <a:off x="5133925" y="459225"/>
              <a:ext cx="553125" cy="968475"/>
            </a:xfrm>
            <a:custGeom>
              <a:avLst/>
              <a:gdLst/>
              <a:ahLst/>
              <a:cxnLst/>
              <a:rect l="l" t="t" r="r" b="b"/>
              <a:pathLst>
                <a:path w="22125" h="38739" extrusionOk="0">
                  <a:moveTo>
                    <a:pt x="9560" y="4382"/>
                  </a:moveTo>
                  <a:cubicBezTo>
                    <a:pt x="9572" y="4382"/>
                    <a:pt x="9583" y="4382"/>
                    <a:pt x="9595" y="4383"/>
                  </a:cubicBezTo>
                  <a:cubicBezTo>
                    <a:pt x="10653" y="4443"/>
                    <a:pt x="11864" y="5864"/>
                    <a:pt x="12682" y="6470"/>
                  </a:cubicBezTo>
                  <a:cubicBezTo>
                    <a:pt x="13953" y="7438"/>
                    <a:pt x="15253" y="8407"/>
                    <a:pt x="16556" y="9407"/>
                  </a:cubicBezTo>
                  <a:cubicBezTo>
                    <a:pt x="17222" y="9891"/>
                    <a:pt x="18038" y="10375"/>
                    <a:pt x="18432" y="11130"/>
                  </a:cubicBezTo>
                  <a:cubicBezTo>
                    <a:pt x="18946" y="12130"/>
                    <a:pt x="18796" y="13583"/>
                    <a:pt x="18885" y="14641"/>
                  </a:cubicBezTo>
                  <a:lnTo>
                    <a:pt x="19159" y="18999"/>
                  </a:lnTo>
                  <a:cubicBezTo>
                    <a:pt x="19280" y="20665"/>
                    <a:pt x="19401" y="22328"/>
                    <a:pt x="19490" y="23963"/>
                  </a:cubicBezTo>
                  <a:cubicBezTo>
                    <a:pt x="19582" y="24931"/>
                    <a:pt x="19824" y="26142"/>
                    <a:pt x="19461" y="27081"/>
                  </a:cubicBezTo>
                  <a:cubicBezTo>
                    <a:pt x="18977" y="28231"/>
                    <a:pt x="17706" y="29168"/>
                    <a:pt x="16888" y="30047"/>
                  </a:cubicBezTo>
                  <a:cubicBezTo>
                    <a:pt x="15951" y="31044"/>
                    <a:pt x="15011" y="32073"/>
                    <a:pt x="14043" y="33042"/>
                  </a:cubicBezTo>
                  <a:cubicBezTo>
                    <a:pt x="13363" y="33723"/>
                    <a:pt x="12775" y="33990"/>
                    <a:pt x="12208" y="33990"/>
                  </a:cubicBezTo>
                  <a:cubicBezTo>
                    <a:pt x="11285" y="33990"/>
                    <a:pt x="10417" y="33284"/>
                    <a:pt x="9293" y="32497"/>
                  </a:cubicBezTo>
                  <a:cubicBezTo>
                    <a:pt x="7566" y="31257"/>
                    <a:pt x="4934" y="30047"/>
                    <a:pt x="3995" y="28018"/>
                  </a:cubicBezTo>
                  <a:cubicBezTo>
                    <a:pt x="2966" y="25839"/>
                    <a:pt x="2876" y="22844"/>
                    <a:pt x="2663" y="20452"/>
                  </a:cubicBezTo>
                  <a:cubicBezTo>
                    <a:pt x="2453" y="17820"/>
                    <a:pt x="2271" y="12675"/>
                    <a:pt x="2453" y="12191"/>
                  </a:cubicBezTo>
                  <a:cubicBezTo>
                    <a:pt x="3482" y="9649"/>
                    <a:pt x="5327" y="7741"/>
                    <a:pt x="7324" y="5956"/>
                  </a:cubicBezTo>
                  <a:cubicBezTo>
                    <a:pt x="7861" y="5479"/>
                    <a:pt x="8724" y="4382"/>
                    <a:pt x="9560" y="4382"/>
                  </a:cubicBezTo>
                  <a:close/>
                  <a:moveTo>
                    <a:pt x="8976" y="1"/>
                  </a:moveTo>
                  <a:cubicBezTo>
                    <a:pt x="8542" y="1"/>
                    <a:pt x="8109" y="155"/>
                    <a:pt x="7687" y="538"/>
                  </a:cubicBezTo>
                  <a:cubicBezTo>
                    <a:pt x="6750" y="1356"/>
                    <a:pt x="5811" y="2172"/>
                    <a:pt x="4934" y="3051"/>
                  </a:cubicBezTo>
                  <a:cubicBezTo>
                    <a:pt x="2906" y="4988"/>
                    <a:pt x="1061" y="7136"/>
                    <a:pt x="32" y="9770"/>
                  </a:cubicBezTo>
                  <a:cubicBezTo>
                    <a:pt x="0" y="9830"/>
                    <a:pt x="153" y="22812"/>
                    <a:pt x="1513" y="29107"/>
                  </a:cubicBezTo>
                  <a:cubicBezTo>
                    <a:pt x="1937" y="30955"/>
                    <a:pt x="2634" y="32165"/>
                    <a:pt x="4148" y="33315"/>
                  </a:cubicBezTo>
                  <a:cubicBezTo>
                    <a:pt x="5327" y="34163"/>
                    <a:pt x="6537" y="35010"/>
                    <a:pt x="7748" y="35858"/>
                  </a:cubicBezTo>
                  <a:cubicBezTo>
                    <a:pt x="8929" y="36705"/>
                    <a:pt x="10108" y="37673"/>
                    <a:pt x="11380" y="38429"/>
                  </a:cubicBezTo>
                  <a:cubicBezTo>
                    <a:pt x="11745" y="38646"/>
                    <a:pt x="12099" y="38739"/>
                    <a:pt x="12441" y="38739"/>
                  </a:cubicBezTo>
                  <a:cubicBezTo>
                    <a:pt x="13917" y="38739"/>
                    <a:pt x="15179" y="37010"/>
                    <a:pt x="16161" y="35979"/>
                  </a:cubicBezTo>
                  <a:cubicBezTo>
                    <a:pt x="17343" y="34768"/>
                    <a:pt x="18522" y="33526"/>
                    <a:pt x="19672" y="32286"/>
                  </a:cubicBezTo>
                  <a:cubicBezTo>
                    <a:pt x="20943" y="30984"/>
                    <a:pt x="22125" y="29955"/>
                    <a:pt x="22064" y="27989"/>
                  </a:cubicBezTo>
                  <a:cubicBezTo>
                    <a:pt x="21912" y="24781"/>
                    <a:pt x="21640" y="21541"/>
                    <a:pt x="21427" y="18333"/>
                  </a:cubicBezTo>
                  <a:cubicBezTo>
                    <a:pt x="21338" y="16670"/>
                    <a:pt x="21217" y="15004"/>
                    <a:pt x="21096" y="13341"/>
                  </a:cubicBezTo>
                  <a:cubicBezTo>
                    <a:pt x="21004" y="11796"/>
                    <a:pt x="21185" y="9709"/>
                    <a:pt x="20398" y="8346"/>
                  </a:cubicBezTo>
                  <a:cubicBezTo>
                    <a:pt x="19582" y="6925"/>
                    <a:pt x="17675" y="5925"/>
                    <a:pt x="16343" y="4957"/>
                  </a:cubicBezTo>
                  <a:cubicBezTo>
                    <a:pt x="15103" y="4020"/>
                    <a:pt x="13832" y="3080"/>
                    <a:pt x="12590" y="2112"/>
                  </a:cubicBezTo>
                  <a:cubicBezTo>
                    <a:pt x="11550" y="1343"/>
                    <a:pt x="10258" y="1"/>
                    <a:pt x="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42"/>
            <p:cNvSpPr/>
            <p:nvPr/>
          </p:nvSpPr>
          <p:spPr>
            <a:xfrm>
              <a:off x="5113525" y="434075"/>
              <a:ext cx="595450" cy="1012775"/>
            </a:xfrm>
            <a:custGeom>
              <a:avLst/>
              <a:gdLst/>
              <a:ahLst/>
              <a:cxnLst/>
              <a:rect l="l" t="t" r="r" b="b"/>
              <a:pathLst>
                <a:path w="23818" h="40511" extrusionOk="0">
                  <a:moveTo>
                    <a:pt x="9792" y="1007"/>
                  </a:moveTo>
                  <a:cubicBezTo>
                    <a:pt x="11074" y="1007"/>
                    <a:pt x="12366" y="2349"/>
                    <a:pt x="13406" y="3118"/>
                  </a:cubicBezTo>
                  <a:cubicBezTo>
                    <a:pt x="14648" y="4086"/>
                    <a:pt x="15919" y="5026"/>
                    <a:pt x="17159" y="5963"/>
                  </a:cubicBezTo>
                  <a:cubicBezTo>
                    <a:pt x="18491" y="6931"/>
                    <a:pt x="20398" y="7931"/>
                    <a:pt x="21214" y="9352"/>
                  </a:cubicBezTo>
                  <a:cubicBezTo>
                    <a:pt x="22001" y="10715"/>
                    <a:pt x="21820" y="12802"/>
                    <a:pt x="21912" y="14347"/>
                  </a:cubicBezTo>
                  <a:cubicBezTo>
                    <a:pt x="22033" y="16010"/>
                    <a:pt x="22154" y="17676"/>
                    <a:pt x="22243" y="19339"/>
                  </a:cubicBezTo>
                  <a:cubicBezTo>
                    <a:pt x="22456" y="22547"/>
                    <a:pt x="22728" y="25787"/>
                    <a:pt x="22880" y="28995"/>
                  </a:cubicBezTo>
                  <a:cubicBezTo>
                    <a:pt x="22941" y="30961"/>
                    <a:pt x="21759" y="31990"/>
                    <a:pt x="20488" y="33292"/>
                  </a:cubicBezTo>
                  <a:cubicBezTo>
                    <a:pt x="19338" y="34532"/>
                    <a:pt x="18159" y="35774"/>
                    <a:pt x="16977" y="36985"/>
                  </a:cubicBezTo>
                  <a:cubicBezTo>
                    <a:pt x="15995" y="38016"/>
                    <a:pt x="14733" y="39745"/>
                    <a:pt x="13257" y="39745"/>
                  </a:cubicBezTo>
                  <a:cubicBezTo>
                    <a:pt x="12915" y="39745"/>
                    <a:pt x="12561" y="39652"/>
                    <a:pt x="12196" y="39435"/>
                  </a:cubicBezTo>
                  <a:cubicBezTo>
                    <a:pt x="10924" y="38679"/>
                    <a:pt x="9745" y="37711"/>
                    <a:pt x="8564" y="36864"/>
                  </a:cubicBezTo>
                  <a:cubicBezTo>
                    <a:pt x="7353" y="36016"/>
                    <a:pt x="6143" y="35169"/>
                    <a:pt x="4964" y="34321"/>
                  </a:cubicBezTo>
                  <a:cubicBezTo>
                    <a:pt x="3450" y="33171"/>
                    <a:pt x="2753" y="31961"/>
                    <a:pt x="2329" y="30113"/>
                  </a:cubicBezTo>
                  <a:cubicBezTo>
                    <a:pt x="969" y="23818"/>
                    <a:pt x="816" y="10836"/>
                    <a:pt x="848" y="10776"/>
                  </a:cubicBezTo>
                  <a:cubicBezTo>
                    <a:pt x="1877" y="8142"/>
                    <a:pt x="3722" y="5994"/>
                    <a:pt x="5750" y="4057"/>
                  </a:cubicBezTo>
                  <a:cubicBezTo>
                    <a:pt x="6627" y="3178"/>
                    <a:pt x="7566" y="2362"/>
                    <a:pt x="8503" y="1544"/>
                  </a:cubicBezTo>
                  <a:cubicBezTo>
                    <a:pt x="8925" y="1161"/>
                    <a:pt x="9358" y="1007"/>
                    <a:pt x="9792" y="1007"/>
                  </a:cubicBezTo>
                  <a:close/>
                  <a:moveTo>
                    <a:pt x="9772" y="0"/>
                  </a:moveTo>
                  <a:cubicBezTo>
                    <a:pt x="8551" y="0"/>
                    <a:pt x="7279" y="1709"/>
                    <a:pt x="6477" y="2452"/>
                  </a:cubicBezTo>
                  <a:cubicBezTo>
                    <a:pt x="3903" y="4783"/>
                    <a:pt x="1513" y="7326"/>
                    <a:pt x="211" y="10594"/>
                  </a:cubicBezTo>
                  <a:cubicBezTo>
                    <a:pt x="0" y="11078"/>
                    <a:pt x="182" y="18008"/>
                    <a:pt x="484" y="21550"/>
                  </a:cubicBezTo>
                  <a:cubicBezTo>
                    <a:pt x="727" y="24847"/>
                    <a:pt x="998" y="28479"/>
                    <a:pt x="2058" y="31627"/>
                  </a:cubicBezTo>
                  <a:cubicBezTo>
                    <a:pt x="3027" y="34503"/>
                    <a:pt x="6356" y="36077"/>
                    <a:pt x="8685" y="37740"/>
                  </a:cubicBezTo>
                  <a:cubicBezTo>
                    <a:pt x="9927" y="38587"/>
                    <a:pt x="11348" y="40072"/>
                    <a:pt x="12832" y="40435"/>
                  </a:cubicBezTo>
                  <a:cubicBezTo>
                    <a:pt x="13031" y="40487"/>
                    <a:pt x="13222" y="40510"/>
                    <a:pt x="13405" y="40510"/>
                  </a:cubicBezTo>
                  <a:cubicBezTo>
                    <a:pt x="14394" y="40510"/>
                    <a:pt x="15173" y="39818"/>
                    <a:pt x="15888" y="39103"/>
                  </a:cubicBezTo>
                  <a:cubicBezTo>
                    <a:pt x="17219" y="37740"/>
                    <a:pt x="18491" y="36348"/>
                    <a:pt x="19793" y="34987"/>
                  </a:cubicBezTo>
                  <a:cubicBezTo>
                    <a:pt x="20912" y="33837"/>
                    <a:pt x="22485" y="32627"/>
                    <a:pt x="23183" y="31174"/>
                  </a:cubicBezTo>
                  <a:cubicBezTo>
                    <a:pt x="23817" y="29871"/>
                    <a:pt x="23454" y="28329"/>
                    <a:pt x="23364" y="26966"/>
                  </a:cubicBezTo>
                  <a:cubicBezTo>
                    <a:pt x="23212" y="24818"/>
                    <a:pt x="23091" y="22668"/>
                    <a:pt x="22941" y="20521"/>
                  </a:cubicBezTo>
                  <a:cubicBezTo>
                    <a:pt x="22788" y="18552"/>
                    <a:pt x="22667" y="16616"/>
                    <a:pt x="22546" y="14650"/>
                  </a:cubicBezTo>
                  <a:cubicBezTo>
                    <a:pt x="22425" y="12984"/>
                    <a:pt x="22698" y="10805"/>
                    <a:pt x="21941" y="9263"/>
                  </a:cubicBezTo>
                  <a:cubicBezTo>
                    <a:pt x="21456" y="8202"/>
                    <a:pt x="20277" y="7507"/>
                    <a:pt x="19369" y="6841"/>
                  </a:cubicBezTo>
                  <a:lnTo>
                    <a:pt x="14193" y="2936"/>
                  </a:lnTo>
                  <a:cubicBezTo>
                    <a:pt x="13256" y="2210"/>
                    <a:pt x="12317" y="1483"/>
                    <a:pt x="11348" y="789"/>
                  </a:cubicBezTo>
                  <a:cubicBezTo>
                    <a:pt x="10895" y="454"/>
                    <a:pt x="10440" y="2"/>
                    <a:pt x="9835" y="2"/>
                  </a:cubicBezTo>
                  <a:cubicBezTo>
                    <a:pt x="9814" y="1"/>
                    <a:pt x="9793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42"/>
            <p:cNvSpPr/>
            <p:nvPr/>
          </p:nvSpPr>
          <p:spPr>
            <a:xfrm>
              <a:off x="5190700" y="568775"/>
              <a:ext cx="438850" cy="740200"/>
            </a:xfrm>
            <a:custGeom>
              <a:avLst/>
              <a:gdLst/>
              <a:ahLst/>
              <a:cxnLst/>
              <a:rect l="l" t="t" r="r" b="b"/>
              <a:pathLst>
                <a:path w="17554" h="29608" extrusionOk="0">
                  <a:moveTo>
                    <a:pt x="7271" y="895"/>
                  </a:moveTo>
                  <a:cubicBezTo>
                    <a:pt x="7577" y="895"/>
                    <a:pt x="7874" y="1044"/>
                    <a:pt x="8232" y="1272"/>
                  </a:cubicBezTo>
                  <a:cubicBezTo>
                    <a:pt x="8866" y="1574"/>
                    <a:pt x="9503" y="2209"/>
                    <a:pt x="10077" y="2632"/>
                  </a:cubicBezTo>
                  <a:cubicBezTo>
                    <a:pt x="11137" y="3451"/>
                    <a:pt x="12227" y="4238"/>
                    <a:pt x="13285" y="5054"/>
                  </a:cubicBezTo>
                  <a:cubicBezTo>
                    <a:pt x="13922" y="5509"/>
                    <a:pt x="14677" y="5962"/>
                    <a:pt x="15222" y="6538"/>
                  </a:cubicBezTo>
                  <a:cubicBezTo>
                    <a:pt x="15948" y="7325"/>
                    <a:pt x="15859" y="8383"/>
                    <a:pt x="15948" y="9383"/>
                  </a:cubicBezTo>
                  <a:lnTo>
                    <a:pt x="16222" y="13467"/>
                  </a:lnTo>
                  <a:lnTo>
                    <a:pt x="16493" y="17825"/>
                  </a:lnTo>
                  <a:cubicBezTo>
                    <a:pt x="16585" y="19459"/>
                    <a:pt x="17130" y="21638"/>
                    <a:pt x="16161" y="23062"/>
                  </a:cubicBezTo>
                  <a:cubicBezTo>
                    <a:pt x="15496" y="24060"/>
                    <a:pt x="14406" y="24938"/>
                    <a:pt x="13588" y="25815"/>
                  </a:cubicBezTo>
                  <a:cubicBezTo>
                    <a:pt x="13074" y="26331"/>
                    <a:pt x="12559" y="26875"/>
                    <a:pt x="12074" y="27389"/>
                  </a:cubicBezTo>
                  <a:cubicBezTo>
                    <a:pt x="11622" y="27873"/>
                    <a:pt x="11077" y="28660"/>
                    <a:pt x="10472" y="28933"/>
                  </a:cubicBezTo>
                  <a:cubicBezTo>
                    <a:pt x="10325" y="28994"/>
                    <a:pt x="10170" y="29021"/>
                    <a:pt x="10009" y="29021"/>
                  </a:cubicBezTo>
                  <a:cubicBezTo>
                    <a:pt x="8800" y="29021"/>
                    <a:pt x="7239" y="27492"/>
                    <a:pt x="6385" y="26904"/>
                  </a:cubicBezTo>
                  <a:cubicBezTo>
                    <a:pt x="5174" y="26028"/>
                    <a:pt x="3390" y="25120"/>
                    <a:pt x="2542" y="23849"/>
                  </a:cubicBezTo>
                  <a:cubicBezTo>
                    <a:pt x="1877" y="22820"/>
                    <a:pt x="1756" y="21275"/>
                    <a:pt x="1542" y="20096"/>
                  </a:cubicBezTo>
                  <a:cubicBezTo>
                    <a:pt x="1300" y="18583"/>
                    <a:pt x="1150" y="17070"/>
                    <a:pt x="1029" y="15557"/>
                  </a:cubicBezTo>
                  <a:cubicBezTo>
                    <a:pt x="816" y="13075"/>
                    <a:pt x="816" y="8051"/>
                    <a:pt x="816" y="7990"/>
                  </a:cubicBezTo>
                  <a:cubicBezTo>
                    <a:pt x="1816" y="5509"/>
                    <a:pt x="3753" y="3632"/>
                    <a:pt x="5690" y="1877"/>
                  </a:cubicBezTo>
                  <a:cubicBezTo>
                    <a:pt x="5932" y="1696"/>
                    <a:pt x="6174" y="1482"/>
                    <a:pt x="6416" y="1272"/>
                  </a:cubicBezTo>
                  <a:cubicBezTo>
                    <a:pt x="6738" y="1005"/>
                    <a:pt x="7008" y="895"/>
                    <a:pt x="7271" y="895"/>
                  </a:cubicBezTo>
                  <a:close/>
                  <a:moveTo>
                    <a:pt x="7289" y="0"/>
                  </a:moveTo>
                  <a:cubicBezTo>
                    <a:pt x="6453" y="0"/>
                    <a:pt x="5590" y="1097"/>
                    <a:pt x="5053" y="1574"/>
                  </a:cubicBezTo>
                  <a:cubicBezTo>
                    <a:pt x="3056" y="3359"/>
                    <a:pt x="1211" y="5267"/>
                    <a:pt x="182" y="7809"/>
                  </a:cubicBezTo>
                  <a:cubicBezTo>
                    <a:pt x="0" y="8293"/>
                    <a:pt x="182" y="13438"/>
                    <a:pt x="392" y="16070"/>
                  </a:cubicBezTo>
                  <a:cubicBezTo>
                    <a:pt x="605" y="18462"/>
                    <a:pt x="695" y="21457"/>
                    <a:pt x="1724" y="23636"/>
                  </a:cubicBezTo>
                  <a:cubicBezTo>
                    <a:pt x="2663" y="25665"/>
                    <a:pt x="5295" y="26875"/>
                    <a:pt x="7022" y="28115"/>
                  </a:cubicBezTo>
                  <a:cubicBezTo>
                    <a:pt x="8146" y="28902"/>
                    <a:pt x="9014" y="29608"/>
                    <a:pt x="9937" y="29608"/>
                  </a:cubicBezTo>
                  <a:cubicBezTo>
                    <a:pt x="10504" y="29608"/>
                    <a:pt x="11092" y="29341"/>
                    <a:pt x="11772" y="28660"/>
                  </a:cubicBezTo>
                  <a:cubicBezTo>
                    <a:pt x="12740" y="27691"/>
                    <a:pt x="13680" y="26662"/>
                    <a:pt x="14617" y="25665"/>
                  </a:cubicBezTo>
                  <a:cubicBezTo>
                    <a:pt x="15435" y="24786"/>
                    <a:pt x="16706" y="23849"/>
                    <a:pt x="17190" y="22699"/>
                  </a:cubicBezTo>
                  <a:cubicBezTo>
                    <a:pt x="17553" y="21760"/>
                    <a:pt x="17311" y="20549"/>
                    <a:pt x="17219" y="19581"/>
                  </a:cubicBezTo>
                  <a:cubicBezTo>
                    <a:pt x="17130" y="17946"/>
                    <a:pt x="17009" y="16283"/>
                    <a:pt x="16888" y="14617"/>
                  </a:cubicBezTo>
                  <a:lnTo>
                    <a:pt x="16614" y="10259"/>
                  </a:lnTo>
                  <a:cubicBezTo>
                    <a:pt x="16525" y="9201"/>
                    <a:pt x="16675" y="7748"/>
                    <a:pt x="16161" y="6748"/>
                  </a:cubicBezTo>
                  <a:cubicBezTo>
                    <a:pt x="15767" y="5993"/>
                    <a:pt x="14951" y="5509"/>
                    <a:pt x="14285" y="5025"/>
                  </a:cubicBezTo>
                  <a:cubicBezTo>
                    <a:pt x="12982" y="4025"/>
                    <a:pt x="11682" y="3056"/>
                    <a:pt x="10411" y="2088"/>
                  </a:cubicBezTo>
                  <a:cubicBezTo>
                    <a:pt x="9593" y="1482"/>
                    <a:pt x="8382" y="61"/>
                    <a:pt x="7324" y="1"/>
                  </a:cubicBezTo>
                  <a:cubicBezTo>
                    <a:pt x="7312" y="0"/>
                    <a:pt x="7301" y="0"/>
                    <a:pt x="7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42"/>
            <p:cNvSpPr/>
            <p:nvPr/>
          </p:nvSpPr>
          <p:spPr>
            <a:xfrm>
              <a:off x="5283000" y="672900"/>
              <a:ext cx="251225" cy="535300"/>
            </a:xfrm>
            <a:custGeom>
              <a:avLst/>
              <a:gdLst/>
              <a:ahLst/>
              <a:cxnLst/>
              <a:rect l="l" t="t" r="r" b="b"/>
              <a:pathLst>
                <a:path w="10049" h="21412" extrusionOk="0">
                  <a:moveTo>
                    <a:pt x="4256" y="912"/>
                  </a:moveTo>
                  <a:cubicBezTo>
                    <a:pt x="4395" y="912"/>
                    <a:pt x="4551" y="989"/>
                    <a:pt x="4811" y="1162"/>
                  </a:cubicBezTo>
                  <a:cubicBezTo>
                    <a:pt x="5174" y="1404"/>
                    <a:pt x="5538" y="1857"/>
                    <a:pt x="5872" y="2191"/>
                  </a:cubicBezTo>
                  <a:cubicBezTo>
                    <a:pt x="6567" y="2886"/>
                    <a:pt x="7293" y="3552"/>
                    <a:pt x="7990" y="4249"/>
                  </a:cubicBezTo>
                  <a:cubicBezTo>
                    <a:pt x="9290" y="5520"/>
                    <a:pt x="8959" y="8213"/>
                    <a:pt x="9048" y="9968"/>
                  </a:cubicBezTo>
                  <a:cubicBezTo>
                    <a:pt x="9109" y="10907"/>
                    <a:pt x="9169" y="11876"/>
                    <a:pt x="9201" y="12844"/>
                  </a:cubicBezTo>
                  <a:cubicBezTo>
                    <a:pt x="9261" y="13873"/>
                    <a:pt x="9564" y="15508"/>
                    <a:pt x="9080" y="16444"/>
                  </a:cubicBezTo>
                  <a:cubicBezTo>
                    <a:pt x="8777" y="17110"/>
                    <a:pt x="8172" y="17716"/>
                    <a:pt x="7748" y="18321"/>
                  </a:cubicBezTo>
                  <a:cubicBezTo>
                    <a:pt x="7269" y="18980"/>
                    <a:pt x="6462" y="20500"/>
                    <a:pt x="5682" y="20500"/>
                  </a:cubicBezTo>
                  <a:cubicBezTo>
                    <a:pt x="5674" y="20500"/>
                    <a:pt x="5667" y="20500"/>
                    <a:pt x="5659" y="20500"/>
                  </a:cubicBezTo>
                  <a:cubicBezTo>
                    <a:pt x="4751" y="20439"/>
                    <a:pt x="3903" y="19289"/>
                    <a:pt x="3238" y="18684"/>
                  </a:cubicBezTo>
                  <a:cubicBezTo>
                    <a:pt x="2482" y="17989"/>
                    <a:pt x="1785" y="17292"/>
                    <a:pt x="1514" y="16263"/>
                  </a:cubicBezTo>
                  <a:cubicBezTo>
                    <a:pt x="635" y="13026"/>
                    <a:pt x="816" y="5852"/>
                    <a:pt x="816" y="5791"/>
                  </a:cubicBezTo>
                  <a:cubicBezTo>
                    <a:pt x="1332" y="4249"/>
                    <a:pt x="2422" y="2160"/>
                    <a:pt x="3753" y="1162"/>
                  </a:cubicBezTo>
                  <a:cubicBezTo>
                    <a:pt x="3975" y="1004"/>
                    <a:pt x="4105" y="912"/>
                    <a:pt x="4256" y="912"/>
                  </a:cubicBezTo>
                  <a:close/>
                  <a:moveTo>
                    <a:pt x="4302" y="0"/>
                  </a:moveTo>
                  <a:cubicBezTo>
                    <a:pt x="4006" y="0"/>
                    <a:pt x="3838" y="161"/>
                    <a:pt x="3601" y="344"/>
                  </a:cubicBezTo>
                  <a:cubicBezTo>
                    <a:pt x="2058" y="1586"/>
                    <a:pt x="816" y="3794"/>
                    <a:pt x="182" y="5610"/>
                  </a:cubicBezTo>
                  <a:cubicBezTo>
                    <a:pt x="0" y="6155"/>
                    <a:pt x="182" y="10936"/>
                    <a:pt x="453" y="13418"/>
                  </a:cubicBezTo>
                  <a:cubicBezTo>
                    <a:pt x="574" y="14418"/>
                    <a:pt x="666" y="15447"/>
                    <a:pt x="877" y="16444"/>
                  </a:cubicBezTo>
                  <a:cubicBezTo>
                    <a:pt x="1150" y="17565"/>
                    <a:pt x="1756" y="18171"/>
                    <a:pt x="2572" y="18926"/>
                  </a:cubicBezTo>
                  <a:cubicBezTo>
                    <a:pt x="3359" y="19653"/>
                    <a:pt x="4237" y="20803"/>
                    <a:pt x="5145" y="21258"/>
                  </a:cubicBezTo>
                  <a:cubicBezTo>
                    <a:pt x="5350" y="21359"/>
                    <a:pt x="5519" y="21412"/>
                    <a:pt x="5687" y="21412"/>
                  </a:cubicBezTo>
                  <a:cubicBezTo>
                    <a:pt x="5866" y="21412"/>
                    <a:pt x="6045" y="21352"/>
                    <a:pt x="6264" y="21226"/>
                  </a:cubicBezTo>
                  <a:cubicBezTo>
                    <a:pt x="7172" y="20713"/>
                    <a:pt x="7838" y="19260"/>
                    <a:pt x="8443" y="18442"/>
                  </a:cubicBezTo>
                  <a:cubicBezTo>
                    <a:pt x="9080" y="17595"/>
                    <a:pt x="9867" y="16808"/>
                    <a:pt x="9956" y="15750"/>
                  </a:cubicBezTo>
                  <a:cubicBezTo>
                    <a:pt x="10048" y="14629"/>
                    <a:pt x="9867" y="13389"/>
                    <a:pt x="9806" y="12268"/>
                  </a:cubicBezTo>
                  <a:cubicBezTo>
                    <a:pt x="9714" y="10726"/>
                    <a:pt x="9624" y="9213"/>
                    <a:pt x="9564" y="7668"/>
                  </a:cubicBezTo>
                  <a:cubicBezTo>
                    <a:pt x="9503" y="6760"/>
                    <a:pt x="9654" y="5702"/>
                    <a:pt x="9290" y="4854"/>
                  </a:cubicBezTo>
                  <a:cubicBezTo>
                    <a:pt x="8927" y="4036"/>
                    <a:pt x="7990" y="3370"/>
                    <a:pt x="7385" y="2765"/>
                  </a:cubicBezTo>
                  <a:cubicBezTo>
                    <a:pt x="6809" y="2220"/>
                    <a:pt x="6264" y="1676"/>
                    <a:pt x="5690" y="1102"/>
                  </a:cubicBezTo>
                  <a:cubicBezTo>
                    <a:pt x="5417" y="828"/>
                    <a:pt x="4903" y="102"/>
                    <a:pt x="4448" y="12"/>
                  </a:cubicBezTo>
                  <a:cubicBezTo>
                    <a:pt x="4396" y="4"/>
                    <a:pt x="4348" y="0"/>
                    <a:pt x="4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42"/>
            <p:cNvSpPr/>
            <p:nvPr/>
          </p:nvSpPr>
          <p:spPr>
            <a:xfrm>
              <a:off x="5338200" y="805225"/>
              <a:ext cx="137725" cy="269700"/>
            </a:xfrm>
            <a:custGeom>
              <a:avLst/>
              <a:gdLst/>
              <a:ahLst/>
              <a:cxnLst/>
              <a:rect l="l" t="t" r="r" b="b"/>
              <a:pathLst>
                <a:path w="5509" h="10788" extrusionOk="0">
                  <a:moveTo>
                    <a:pt x="2482" y="1014"/>
                  </a:moveTo>
                  <a:cubicBezTo>
                    <a:pt x="2966" y="1014"/>
                    <a:pt x="4056" y="2072"/>
                    <a:pt x="4269" y="2467"/>
                  </a:cubicBezTo>
                  <a:cubicBezTo>
                    <a:pt x="4753" y="3314"/>
                    <a:pt x="4632" y="4646"/>
                    <a:pt x="4693" y="5614"/>
                  </a:cubicBezTo>
                  <a:cubicBezTo>
                    <a:pt x="4722" y="6462"/>
                    <a:pt x="4935" y="7551"/>
                    <a:pt x="4572" y="8307"/>
                  </a:cubicBezTo>
                  <a:cubicBezTo>
                    <a:pt x="4390" y="8670"/>
                    <a:pt x="3451" y="10062"/>
                    <a:pt x="3027" y="10062"/>
                  </a:cubicBezTo>
                  <a:cubicBezTo>
                    <a:pt x="3022" y="10062"/>
                    <a:pt x="3017" y="10062"/>
                    <a:pt x="3012" y="10062"/>
                  </a:cubicBezTo>
                  <a:cubicBezTo>
                    <a:pt x="2493" y="10062"/>
                    <a:pt x="1392" y="8424"/>
                    <a:pt x="1272" y="8035"/>
                  </a:cubicBezTo>
                  <a:cubicBezTo>
                    <a:pt x="758" y="6643"/>
                    <a:pt x="908" y="3101"/>
                    <a:pt x="940" y="3072"/>
                  </a:cubicBezTo>
                  <a:cubicBezTo>
                    <a:pt x="1182" y="2375"/>
                    <a:pt x="1727" y="1043"/>
                    <a:pt x="2482" y="1014"/>
                  </a:cubicBezTo>
                  <a:close/>
                  <a:moveTo>
                    <a:pt x="2468" y="0"/>
                  </a:moveTo>
                  <a:cubicBezTo>
                    <a:pt x="2407" y="0"/>
                    <a:pt x="2347" y="15"/>
                    <a:pt x="2301" y="46"/>
                  </a:cubicBezTo>
                  <a:cubicBezTo>
                    <a:pt x="1364" y="620"/>
                    <a:pt x="666" y="1862"/>
                    <a:pt x="303" y="2891"/>
                  </a:cubicBezTo>
                  <a:cubicBezTo>
                    <a:pt x="274" y="3012"/>
                    <a:pt x="1" y="7641"/>
                    <a:pt x="1030" y="9064"/>
                  </a:cubicBezTo>
                  <a:cubicBezTo>
                    <a:pt x="1364" y="9517"/>
                    <a:pt x="2332" y="10607"/>
                    <a:pt x="2906" y="10759"/>
                  </a:cubicBezTo>
                  <a:cubicBezTo>
                    <a:pt x="2996" y="10778"/>
                    <a:pt x="3075" y="10788"/>
                    <a:pt x="3147" y="10788"/>
                  </a:cubicBezTo>
                  <a:cubicBezTo>
                    <a:pt x="3414" y="10788"/>
                    <a:pt x="3582" y="10657"/>
                    <a:pt x="3845" y="10396"/>
                  </a:cubicBezTo>
                  <a:cubicBezTo>
                    <a:pt x="4330" y="9880"/>
                    <a:pt x="5024" y="9094"/>
                    <a:pt x="5206" y="8399"/>
                  </a:cubicBezTo>
                  <a:cubicBezTo>
                    <a:pt x="5509" y="7217"/>
                    <a:pt x="5267" y="5401"/>
                    <a:pt x="5237" y="4222"/>
                  </a:cubicBezTo>
                  <a:cubicBezTo>
                    <a:pt x="5206" y="3525"/>
                    <a:pt x="5267" y="2769"/>
                    <a:pt x="4874" y="2193"/>
                  </a:cubicBezTo>
                  <a:cubicBezTo>
                    <a:pt x="4419" y="1467"/>
                    <a:pt x="3361" y="498"/>
                    <a:pt x="2635" y="46"/>
                  </a:cubicBezTo>
                  <a:cubicBezTo>
                    <a:pt x="2589" y="15"/>
                    <a:pt x="2528" y="0"/>
                    <a:pt x="2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9" name="Google Shape;5759;p42"/>
          <p:cNvGrpSpPr/>
          <p:nvPr/>
        </p:nvGrpSpPr>
        <p:grpSpPr>
          <a:xfrm rot="-1841229" flipH="1">
            <a:off x="892183" y="1150130"/>
            <a:ext cx="591310" cy="864049"/>
            <a:chOff x="716850" y="3125000"/>
            <a:chExt cx="525100" cy="767300"/>
          </a:xfrm>
        </p:grpSpPr>
        <p:sp>
          <p:nvSpPr>
            <p:cNvPr id="5760" name="Google Shape;5760;p42"/>
            <p:cNvSpPr/>
            <p:nvPr/>
          </p:nvSpPr>
          <p:spPr>
            <a:xfrm>
              <a:off x="906775" y="3305400"/>
              <a:ext cx="118800" cy="380925"/>
            </a:xfrm>
            <a:custGeom>
              <a:avLst/>
              <a:gdLst/>
              <a:ahLst/>
              <a:cxnLst/>
              <a:rect l="l" t="t" r="r" b="b"/>
              <a:pathLst>
                <a:path w="4752" h="15237" extrusionOk="0">
                  <a:moveTo>
                    <a:pt x="2745" y="0"/>
                  </a:moveTo>
                  <a:cubicBezTo>
                    <a:pt x="2629" y="0"/>
                    <a:pt x="2502" y="20"/>
                    <a:pt x="2361" y="61"/>
                  </a:cubicBezTo>
                  <a:cubicBezTo>
                    <a:pt x="667" y="577"/>
                    <a:pt x="1" y="4782"/>
                    <a:pt x="61" y="7082"/>
                  </a:cubicBezTo>
                  <a:cubicBezTo>
                    <a:pt x="90" y="8506"/>
                    <a:pt x="272" y="9898"/>
                    <a:pt x="606" y="11290"/>
                  </a:cubicBezTo>
                  <a:cubicBezTo>
                    <a:pt x="877" y="12348"/>
                    <a:pt x="1272" y="14196"/>
                    <a:pt x="2209" y="14891"/>
                  </a:cubicBezTo>
                  <a:cubicBezTo>
                    <a:pt x="2530" y="15134"/>
                    <a:pt x="2816" y="15237"/>
                    <a:pt x="3071" y="15237"/>
                  </a:cubicBezTo>
                  <a:cubicBezTo>
                    <a:pt x="4208" y="15237"/>
                    <a:pt x="4702" y="13182"/>
                    <a:pt x="4751" y="12440"/>
                  </a:cubicBezTo>
                  <a:cubicBezTo>
                    <a:pt x="4751" y="11835"/>
                    <a:pt x="4601" y="11259"/>
                    <a:pt x="4419" y="10714"/>
                  </a:cubicBezTo>
                  <a:cubicBezTo>
                    <a:pt x="4056" y="9685"/>
                    <a:pt x="3601" y="8748"/>
                    <a:pt x="3451" y="7659"/>
                  </a:cubicBezTo>
                  <a:cubicBezTo>
                    <a:pt x="3298" y="6690"/>
                    <a:pt x="3359" y="5722"/>
                    <a:pt x="3541" y="4753"/>
                  </a:cubicBezTo>
                  <a:cubicBezTo>
                    <a:pt x="3654" y="3988"/>
                    <a:pt x="4401" y="0"/>
                    <a:pt x="2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42"/>
            <p:cNvSpPr/>
            <p:nvPr/>
          </p:nvSpPr>
          <p:spPr>
            <a:xfrm>
              <a:off x="778150" y="3138350"/>
              <a:ext cx="439600" cy="738350"/>
            </a:xfrm>
            <a:custGeom>
              <a:avLst/>
              <a:gdLst/>
              <a:ahLst/>
              <a:cxnLst/>
              <a:rect l="l" t="t" r="r" b="b"/>
              <a:pathLst>
                <a:path w="17584" h="29534" extrusionOk="0">
                  <a:moveTo>
                    <a:pt x="9099" y="2617"/>
                  </a:moveTo>
                  <a:cubicBezTo>
                    <a:pt x="10490" y="2617"/>
                    <a:pt x="11251" y="3492"/>
                    <a:pt x="11804" y="4595"/>
                  </a:cubicBezTo>
                  <a:cubicBezTo>
                    <a:pt x="13015" y="7017"/>
                    <a:pt x="11530" y="9498"/>
                    <a:pt x="11320" y="11948"/>
                  </a:cubicBezTo>
                  <a:cubicBezTo>
                    <a:pt x="11228" y="13220"/>
                    <a:pt x="11380" y="14551"/>
                    <a:pt x="11864" y="15793"/>
                  </a:cubicBezTo>
                  <a:cubicBezTo>
                    <a:pt x="12288" y="16912"/>
                    <a:pt x="13044" y="17880"/>
                    <a:pt x="13528" y="19001"/>
                  </a:cubicBezTo>
                  <a:cubicBezTo>
                    <a:pt x="14315" y="20757"/>
                    <a:pt x="14073" y="22391"/>
                    <a:pt x="13104" y="24025"/>
                  </a:cubicBezTo>
                  <a:cubicBezTo>
                    <a:pt x="12356" y="25301"/>
                    <a:pt x="11378" y="26476"/>
                    <a:pt x="9868" y="26476"/>
                  </a:cubicBezTo>
                  <a:cubicBezTo>
                    <a:pt x="9731" y="26476"/>
                    <a:pt x="9589" y="26466"/>
                    <a:pt x="9443" y="26446"/>
                  </a:cubicBezTo>
                  <a:cubicBezTo>
                    <a:pt x="7778" y="26204"/>
                    <a:pt x="6477" y="24841"/>
                    <a:pt x="5630" y="23480"/>
                  </a:cubicBezTo>
                  <a:cubicBezTo>
                    <a:pt x="2148" y="17912"/>
                    <a:pt x="696" y="6319"/>
                    <a:pt x="7870" y="2809"/>
                  </a:cubicBezTo>
                  <a:cubicBezTo>
                    <a:pt x="8328" y="2677"/>
                    <a:pt x="8735" y="2617"/>
                    <a:pt x="9099" y="2617"/>
                  </a:cubicBezTo>
                  <a:close/>
                  <a:moveTo>
                    <a:pt x="9643" y="1"/>
                  </a:moveTo>
                  <a:cubicBezTo>
                    <a:pt x="9303" y="1"/>
                    <a:pt x="8962" y="38"/>
                    <a:pt x="8625" y="116"/>
                  </a:cubicBezTo>
                  <a:cubicBezTo>
                    <a:pt x="4570" y="1085"/>
                    <a:pt x="1362" y="5988"/>
                    <a:pt x="696" y="10677"/>
                  </a:cubicBezTo>
                  <a:cubicBezTo>
                    <a:pt x="1" y="15854"/>
                    <a:pt x="1756" y="21967"/>
                    <a:pt x="5085" y="26023"/>
                  </a:cubicBezTo>
                  <a:cubicBezTo>
                    <a:pt x="6585" y="27883"/>
                    <a:pt x="8828" y="29534"/>
                    <a:pt x="11315" y="29534"/>
                  </a:cubicBezTo>
                  <a:cubicBezTo>
                    <a:pt x="11337" y="29534"/>
                    <a:pt x="11359" y="29533"/>
                    <a:pt x="11380" y="29533"/>
                  </a:cubicBezTo>
                  <a:cubicBezTo>
                    <a:pt x="14133" y="29502"/>
                    <a:pt x="17220" y="26446"/>
                    <a:pt x="17402" y="23662"/>
                  </a:cubicBezTo>
                  <a:cubicBezTo>
                    <a:pt x="17583" y="21149"/>
                    <a:pt x="15315" y="19272"/>
                    <a:pt x="14165" y="17275"/>
                  </a:cubicBezTo>
                  <a:cubicBezTo>
                    <a:pt x="13136" y="15491"/>
                    <a:pt x="12680" y="13341"/>
                    <a:pt x="12954" y="11283"/>
                  </a:cubicBezTo>
                  <a:cubicBezTo>
                    <a:pt x="13286" y="8801"/>
                    <a:pt x="15012" y="6259"/>
                    <a:pt x="14407" y="3717"/>
                  </a:cubicBezTo>
                  <a:cubicBezTo>
                    <a:pt x="13909" y="1520"/>
                    <a:pt x="11807" y="1"/>
                    <a:pt x="9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42"/>
            <p:cNvSpPr/>
            <p:nvPr/>
          </p:nvSpPr>
          <p:spPr>
            <a:xfrm>
              <a:off x="862900" y="3215250"/>
              <a:ext cx="261600" cy="567250"/>
            </a:xfrm>
            <a:custGeom>
              <a:avLst/>
              <a:gdLst/>
              <a:ahLst/>
              <a:cxnLst/>
              <a:rect l="l" t="t" r="r" b="b"/>
              <a:pathLst>
                <a:path w="10464" h="22690" extrusionOk="0">
                  <a:moveTo>
                    <a:pt x="4374" y="2992"/>
                  </a:moveTo>
                  <a:cubicBezTo>
                    <a:pt x="5115" y="2992"/>
                    <a:pt x="5656" y="3615"/>
                    <a:pt x="5961" y="4304"/>
                  </a:cubicBezTo>
                  <a:cubicBezTo>
                    <a:pt x="6809" y="6180"/>
                    <a:pt x="5751" y="8267"/>
                    <a:pt x="5780" y="10204"/>
                  </a:cubicBezTo>
                  <a:cubicBezTo>
                    <a:pt x="5811" y="12262"/>
                    <a:pt x="7232" y="14017"/>
                    <a:pt x="7143" y="16046"/>
                  </a:cubicBezTo>
                  <a:cubicBezTo>
                    <a:pt x="7111" y="17104"/>
                    <a:pt x="6538" y="19133"/>
                    <a:pt x="5388" y="19557"/>
                  </a:cubicBezTo>
                  <a:cubicBezTo>
                    <a:pt x="5180" y="19630"/>
                    <a:pt x="4982" y="19664"/>
                    <a:pt x="4793" y="19664"/>
                  </a:cubicBezTo>
                  <a:cubicBezTo>
                    <a:pt x="2322" y="19664"/>
                    <a:pt x="1501" y="13785"/>
                    <a:pt x="1332" y="12323"/>
                  </a:cubicBezTo>
                  <a:cubicBezTo>
                    <a:pt x="998" y="9417"/>
                    <a:pt x="1301" y="3941"/>
                    <a:pt x="3935" y="3062"/>
                  </a:cubicBezTo>
                  <a:cubicBezTo>
                    <a:pt x="4088" y="3014"/>
                    <a:pt x="4235" y="2992"/>
                    <a:pt x="4374" y="2992"/>
                  </a:cubicBezTo>
                  <a:close/>
                  <a:moveTo>
                    <a:pt x="5541" y="1"/>
                  </a:moveTo>
                  <a:cubicBezTo>
                    <a:pt x="5312" y="1"/>
                    <a:pt x="5078" y="49"/>
                    <a:pt x="4843" y="156"/>
                  </a:cubicBezTo>
                  <a:cubicBezTo>
                    <a:pt x="1514" y="1609"/>
                    <a:pt x="61" y="6120"/>
                    <a:pt x="30" y="9751"/>
                  </a:cubicBezTo>
                  <a:cubicBezTo>
                    <a:pt x="0" y="12172"/>
                    <a:pt x="453" y="14594"/>
                    <a:pt x="1240" y="16862"/>
                  </a:cubicBezTo>
                  <a:cubicBezTo>
                    <a:pt x="1906" y="18799"/>
                    <a:pt x="2906" y="21070"/>
                    <a:pt x="4722" y="22220"/>
                  </a:cubicBezTo>
                  <a:cubicBezTo>
                    <a:pt x="5245" y="22546"/>
                    <a:pt x="5761" y="22690"/>
                    <a:pt x="6253" y="22690"/>
                  </a:cubicBezTo>
                  <a:cubicBezTo>
                    <a:pt x="8636" y="22690"/>
                    <a:pt x="10463" y="19323"/>
                    <a:pt x="9835" y="17015"/>
                  </a:cubicBezTo>
                  <a:cubicBezTo>
                    <a:pt x="9322" y="15107"/>
                    <a:pt x="7898" y="13654"/>
                    <a:pt x="7475" y="11688"/>
                  </a:cubicBezTo>
                  <a:cubicBezTo>
                    <a:pt x="7051" y="9812"/>
                    <a:pt x="7353" y="8025"/>
                    <a:pt x="7809" y="6180"/>
                  </a:cubicBezTo>
                  <a:cubicBezTo>
                    <a:pt x="8111" y="4938"/>
                    <a:pt x="8443" y="3606"/>
                    <a:pt x="8051" y="2335"/>
                  </a:cubicBezTo>
                  <a:cubicBezTo>
                    <a:pt x="7672" y="1178"/>
                    <a:pt x="6668" y="1"/>
                    <a:pt x="5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42"/>
            <p:cNvSpPr/>
            <p:nvPr/>
          </p:nvSpPr>
          <p:spPr>
            <a:xfrm>
              <a:off x="716850" y="3125000"/>
              <a:ext cx="525100" cy="767300"/>
            </a:xfrm>
            <a:custGeom>
              <a:avLst/>
              <a:gdLst/>
              <a:ahLst/>
              <a:cxnLst/>
              <a:rect l="l" t="t" r="r" b="b"/>
              <a:pathLst>
                <a:path w="21004" h="30692" extrusionOk="0">
                  <a:moveTo>
                    <a:pt x="12095" y="535"/>
                  </a:moveTo>
                  <a:cubicBezTo>
                    <a:pt x="14259" y="535"/>
                    <a:pt x="16361" y="2054"/>
                    <a:pt x="16859" y="4251"/>
                  </a:cubicBezTo>
                  <a:cubicBezTo>
                    <a:pt x="17464" y="6793"/>
                    <a:pt x="15738" y="9335"/>
                    <a:pt x="15406" y="11817"/>
                  </a:cubicBezTo>
                  <a:cubicBezTo>
                    <a:pt x="15132" y="13875"/>
                    <a:pt x="15588" y="16025"/>
                    <a:pt x="16617" y="17809"/>
                  </a:cubicBezTo>
                  <a:cubicBezTo>
                    <a:pt x="17767" y="19806"/>
                    <a:pt x="20035" y="21683"/>
                    <a:pt x="19854" y="24196"/>
                  </a:cubicBezTo>
                  <a:cubicBezTo>
                    <a:pt x="19672" y="26980"/>
                    <a:pt x="16585" y="30036"/>
                    <a:pt x="13832" y="30067"/>
                  </a:cubicBezTo>
                  <a:cubicBezTo>
                    <a:pt x="13811" y="30067"/>
                    <a:pt x="13789" y="30068"/>
                    <a:pt x="13767" y="30068"/>
                  </a:cubicBezTo>
                  <a:cubicBezTo>
                    <a:pt x="11280" y="30068"/>
                    <a:pt x="9037" y="28417"/>
                    <a:pt x="7537" y="26557"/>
                  </a:cubicBezTo>
                  <a:cubicBezTo>
                    <a:pt x="4208" y="22501"/>
                    <a:pt x="2453" y="16388"/>
                    <a:pt x="3148" y="11211"/>
                  </a:cubicBezTo>
                  <a:cubicBezTo>
                    <a:pt x="3814" y="6522"/>
                    <a:pt x="7022" y="1619"/>
                    <a:pt x="11077" y="650"/>
                  </a:cubicBezTo>
                  <a:cubicBezTo>
                    <a:pt x="11414" y="572"/>
                    <a:pt x="11755" y="535"/>
                    <a:pt x="12095" y="535"/>
                  </a:cubicBezTo>
                  <a:close/>
                  <a:moveTo>
                    <a:pt x="12406" y="1"/>
                  </a:moveTo>
                  <a:cubicBezTo>
                    <a:pt x="11873" y="1"/>
                    <a:pt x="11308" y="73"/>
                    <a:pt x="10714" y="227"/>
                  </a:cubicBezTo>
                  <a:cubicBezTo>
                    <a:pt x="0" y="4222"/>
                    <a:pt x="879" y="18869"/>
                    <a:pt x="6840" y="26617"/>
                  </a:cubicBezTo>
                  <a:cubicBezTo>
                    <a:pt x="8385" y="28615"/>
                    <a:pt x="10503" y="30309"/>
                    <a:pt x="13074" y="30641"/>
                  </a:cubicBezTo>
                  <a:cubicBezTo>
                    <a:pt x="13336" y="30675"/>
                    <a:pt x="13590" y="30691"/>
                    <a:pt x="13837" y="30691"/>
                  </a:cubicBezTo>
                  <a:cubicBezTo>
                    <a:pt x="16014" y="30691"/>
                    <a:pt x="17615" y="29412"/>
                    <a:pt x="18946" y="27646"/>
                  </a:cubicBezTo>
                  <a:cubicBezTo>
                    <a:pt x="20640" y="25407"/>
                    <a:pt x="21004" y="23227"/>
                    <a:pt x="19490" y="20806"/>
                  </a:cubicBezTo>
                  <a:cubicBezTo>
                    <a:pt x="18796" y="19656"/>
                    <a:pt x="17888" y="18656"/>
                    <a:pt x="17190" y="17477"/>
                  </a:cubicBezTo>
                  <a:cubicBezTo>
                    <a:pt x="16132" y="15661"/>
                    <a:pt x="15769" y="13511"/>
                    <a:pt x="16132" y="11453"/>
                  </a:cubicBezTo>
                  <a:cubicBezTo>
                    <a:pt x="16677" y="8519"/>
                    <a:pt x="18675" y="5493"/>
                    <a:pt x="16888" y="2587"/>
                  </a:cubicBezTo>
                  <a:cubicBezTo>
                    <a:pt x="15933" y="1012"/>
                    <a:pt x="14395" y="1"/>
                    <a:pt x="12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42"/>
            <p:cNvSpPr/>
            <p:nvPr/>
          </p:nvSpPr>
          <p:spPr>
            <a:xfrm>
              <a:off x="887825" y="3290025"/>
              <a:ext cx="155900" cy="416825"/>
            </a:xfrm>
            <a:custGeom>
              <a:avLst/>
              <a:gdLst/>
              <a:ahLst/>
              <a:cxnLst/>
              <a:rect l="l" t="t" r="r" b="b"/>
              <a:pathLst>
                <a:path w="6236" h="16673" extrusionOk="0">
                  <a:moveTo>
                    <a:pt x="3503" y="615"/>
                  </a:moveTo>
                  <a:cubicBezTo>
                    <a:pt x="5159" y="615"/>
                    <a:pt x="4412" y="4603"/>
                    <a:pt x="4299" y="5368"/>
                  </a:cubicBezTo>
                  <a:cubicBezTo>
                    <a:pt x="4117" y="6337"/>
                    <a:pt x="4056" y="7305"/>
                    <a:pt x="4209" y="8274"/>
                  </a:cubicBezTo>
                  <a:cubicBezTo>
                    <a:pt x="4359" y="9363"/>
                    <a:pt x="4814" y="10300"/>
                    <a:pt x="5177" y="11329"/>
                  </a:cubicBezTo>
                  <a:cubicBezTo>
                    <a:pt x="5359" y="11874"/>
                    <a:pt x="5509" y="12450"/>
                    <a:pt x="5509" y="13055"/>
                  </a:cubicBezTo>
                  <a:cubicBezTo>
                    <a:pt x="5460" y="13797"/>
                    <a:pt x="4966" y="15852"/>
                    <a:pt x="3829" y="15852"/>
                  </a:cubicBezTo>
                  <a:cubicBezTo>
                    <a:pt x="3574" y="15852"/>
                    <a:pt x="3288" y="15749"/>
                    <a:pt x="2967" y="15506"/>
                  </a:cubicBezTo>
                  <a:cubicBezTo>
                    <a:pt x="2030" y="14811"/>
                    <a:pt x="1635" y="12963"/>
                    <a:pt x="1364" y="11905"/>
                  </a:cubicBezTo>
                  <a:cubicBezTo>
                    <a:pt x="1030" y="10513"/>
                    <a:pt x="848" y="9121"/>
                    <a:pt x="819" y="7697"/>
                  </a:cubicBezTo>
                  <a:cubicBezTo>
                    <a:pt x="759" y="5397"/>
                    <a:pt x="1425" y="1192"/>
                    <a:pt x="3119" y="676"/>
                  </a:cubicBezTo>
                  <a:cubicBezTo>
                    <a:pt x="3260" y="635"/>
                    <a:pt x="3387" y="615"/>
                    <a:pt x="3503" y="615"/>
                  </a:cubicBezTo>
                  <a:close/>
                  <a:moveTo>
                    <a:pt x="3377" y="1"/>
                  </a:moveTo>
                  <a:cubicBezTo>
                    <a:pt x="3238" y="1"/>
                    <a:pt x="3091" y="23"/>
                    <a:pt x="2938" y="71"/>
                  </a:cubicBezTo>
                  <a:cubicBezTo>
                    <a:pt x="304" y="950"/>
                    <a:pt x="1" y="6426"/>
                    <a:pt x="335" y="9332"/>
                  </a:cubicBezTo>
                  <a:cubicBezTo>
                    <a:pt x="504" y="10794"/>
                    <a:pt x="1325" y="16673"/>
                    <a:pt x="3796" y="16673"/>
                  </a:cubicBezTo>
                  <a:cubicBezTo>
                    <a:pt x="3985" y="16673"/>
                    <a:pt x="4183" y="16639"/>
                    <a:pt x="4391" y="16566"/>
                  </a:cubicBezTo>
                  <a:cubicBezTo>
                    <a:pt x="5541" y="16142"/>
                    <a:pt x="6114" y="14113"/>
                    <a:pt x="6146" y="13055"/>
                  </a:cubicBezTo>
                  <a:cubicBezTo>
                    <a:pt x="6235" y="11026"/>
                    <a:pt x="4814" y="9271"/>
                    <a:pt x="4783" y="7213"/>
                  </a:cubicBezTo>
                  <a:cubicBezTo>
                    <a:pt x="4754" y="5276"/>
                    <a:pt x="5812" y="3189"/>
                    <a:pt x="4964" y="1313"/>
                  </a:cubicBezTo>
                  <a:cubicBezTo>
                    <a:pt x="4659" y="624"/>
                    <a:pt x="4118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42"/>
            <p:cNvSpPr/>
            <p:nvPr/>
          </p:nvSpPr>
          <p:spPr>
            <a:xfrm>
              <a:off x="795525" y="3203750"/>
              <a:ext cx="340500" cy="596525"/>
            </a:xfrm>
            <a:custGeom>
              <a:avLst/>
              <a:gdLst/>
              <a:ahLst/>
              <a:cxnLst/>
              <a:rect l="l" t="t" r="r" b="b"/>
              <a:pathLst>
                <a:path w="13620" h="23861" extrusionOk="0">
                  <a:moveTo>
                    <a:pt x="8236" y="461"/>
                  </a:moveTo>
                  <a:cubicBezTo>
                    <a:pt x="9363" y="461"/>
                    <a:pt x="10367" y="1638"/>
                    <a:pt x="10746" y="2795"/>
                  </a:cubicBezTo>
                  <a:cubicBezTo>
                    <a:pt x="11138" y="4066"/>
                    <a:pt x="10806" y="5398"/>
                    <a:pt x="10504" y="6640"/>
                  </a:cubicBezTo>
                  <a:cubicBezTo>
                    <a:pt x="10048" y="8485"/>
                    <a:pt x="9746" y="10272"/>
                    <a:pt x="10170" y="12148"/>
                  </a:cubicBezTo>
                  <a:cubicBezTo>
                    <a:pt x="10593" y="14114"/>
                    <a:pt x="12017" y="15567"/>
                    <a:pt x="12530" y="17475"/>
                  </a:cubicBezTo>
                  <a:cubicBezTo>
                    <a:pt x="13158" y="19783"/>
                    <a:pt x="11331" y="23150"/>
                    <a:pt x="8948" y="23150"/>
                  </a:cubicBezTo>
                  <a:cubicBezTo>
                    <a:pt x="8456" y="23150"/>
                    <a:pt x="7940" y="23006"/>
                    <a:pt x="7417" y="22680"/>
                  </a:cubicBezTo>
                  <a:cubicBezTo>
                    <a:pt x="5601" y="21530"/>
                    <a:pt x="4601" y="19259"/>
                    <a:pt x="3935" y="17322"/>
                  </a:cubicBezTo>
                  <a:cubicBezTo>
                    <a:pt x="3148" y="15054"/>
                    <a:pt x="2695" y="12632"/>
                    <a:pt x="2725" y="10211"/>
                  </a:cubicBezTo>
                  <a:cubicBezTo>
                    <a:pt x="2756" y="6580"/>
                    <a:pt x="4209" y="2069"/>
                    <a:pt x="7538" y="616"/>
                  </a:cubicBezTo>
                  <a:cubicBezTo>
                    <a:pt x="7773" y="509"/>
                    <a:pt x="8007" y="461"/>
                    <a:pt x="8236" y="461"/>
                  </a:cubicBezTo>
                  <a:close/>
                  <a:moveTo>
                    <a:pt x="8404" y="1"/>
                  </a:moveTo>
                  <a:cubicBezTo>
                    <a:pt x="8040" y="1"/>
                    <a:pt x="7633" y="61"/>
                    <a:pt x="7175" y="193"/>
                  </a:cubicBezTo>
                  <a:cubicBezTo>
                    <a:pt x="1" y="3703"/>
                    <a:pt x="1453" y="15296"/>
                    <a:pt x="4935" y="20864"/>
                  </a:cubicBezTo>
                  <a:cubicBezTo>
                    <a:pt x="5782" y="22225"/>
                    <a:pt x="7083" y="23588"/>
                    <a:pt x="8748" y="23830"/>
                  </a:cubicBezTo>
                  <a:cubicBezTo>
                    <a:pt x="8894" y="23850"/>
                    <a:pt x="9036" y="23860"/>
                    <a:pt x="9173" y="23860"/>
                  </a:cubicBezTo>
                  <a:cubicBezTo>
                    <a:pt x="10683" y="23860"/>
                    <a:pt x="11661" y="22685"/>
                    <a:pt x="12409" y="21409"/>
                  </a:cubicBezTo>
                  <a:cubicBezTo>
                    <a:pt x="13378" y="19775"/>
                    <a:pt x="13620" y="18141"/>
                    <a:pt x="12833" y="16385"/>
                  </a:cubicBezTo>
                  <a:cubicBezTo>
                    <a:pt x="12349" y="15264"/>
                    <a:pt x="11593" y="14296"/>
                    <a:pt x="11169" y="13177"/>
                  </a:cubicBezTo>
                  <a:cubicBezTo>
                    <a:pt x="10685" y="11935"/>
                    <a:pt x="10533" y="10604"/>
                    <a:pt x="10625" y="9332"/>
                  </a:cubicBezTo>
                  <a:cubicBezTo>
                    <a:pt x="10835" y="6882"/>
                    <a:pt x="12320" y="4401"/>
                    <a:pt x="11109" y="1979"/>
                  </a:cubicBezTo>
                  <a:cubicBezTo>
                    <a:pt x="10556" y="876"/>
                    <a:pt x="9795" y="1"/>
                    <a:pt x="8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6" name="Google Shape;5766;p42"/>
          <p:cNvGrpSpPr/>
          <p:nvPr/>
        </p:nvGrpSpPr>
        <p:grpSpPr>
          <a:xfrm flipH="1">
            <a:off x="1480351" y="2614845"/>
            <a:ext cx="290336" cy="198450"/>
            <a:chOff x="4120850" y="4296475"/>
            <a:chExt cx="246675" cy="198450"/>
          </a:xfrm>
        </p:grpSpPr>
        <p:sp>
          <p:nvSpPr>
            <p:cNvPr id="5767" name="Google Shape;5767;p42"/>
            <p:cNvSpPr/>
            <p:nvPr/>
          </p:nvSpPr>
          <p:spPr>
            <a:xfrm>
              <a:off x="4126125" y="4315000"/>
              <a:ext cx="221725" cy="163825"/>
            </a:xfrm>
            <a:custGeom>
              <a:avLst/>
              <a:gdLst/>
              <a:ahLst/>
              <a:cxnLst/>
              <a:rect l="l" t="t" r="r" b="b"/>
              <a:pathLst>
                <a:path w="8869" h="6553" extrusionOk="0">
                  <a:moveTo>
                    <a:pt x="1761" y="1"/>
                  </a:moveTo>
                  <a:cubicBezTo>
                    <a:pt x="1372" y="1"/>
                    <a:pt x="1013" y="236"/>
                    <a:pt x="818" y="776"/>
                  </a:cubicBezTo>
                  <a:cubicBezTo>
                    <a:pt x="0" y="3107"/>
                    <a:pt x="2271" y="5800"/>
                    <a:pt x="4329" y="6315"/>
                  </a:cubicBezTo>
                  <a:cubicBezTo>
                    <a:pt x="4887" y="6445"/>
                    <a:pt x="5537" y="6553"/>
                    <a:pt x="6166" y="6553"/>
                  </a:cubicBezTo>
                  <a:cubicBezTo>
                    <a:pt x="6560" y="6553"/>
                    <a:pt x="6945" y="6510"/>
                    <a:pt x="7295" y="6405"/>
                  </a:cubicBezTo>
                  <a:cubicBezTo>
                    <a:pt x="7929" y="6223"/>
                    <a:pt x="8869" y="5589"/>
                    <a:pt x="8748" y="4802"/>
                  </a:cubicBezTo>
                  <a:cubicBezTo>
                    <a:pt x="8627" y="3984"/>
                    <a:pt x="7537" y="3955"/>
                    <a:pt x="6961" y="3894"/>
                  </a:cubicBezTo>
                  <a:cubicBezTo>
                    <a:pt x="5661" y="3681"/>
                    <a:pt x="4661" y="3137"/>
                    <a:pt x="3874" y="2108"/>
                  </a:cubicBezTo>
                  <a:cubicBezTo>
                    <a:pt x="3511" y="1655"/>
                    <a:pt x="3269" y="1110"/>
                    <a:pt x="2906" y="655"/>
                  </a:cubicBezTo>
                  <a:cubicBezTo>
                    <a:pt x="2586" y="244"/>
                    <a:pt x="215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42"/>
            <p:cNvSpPr/>
            <p:nvPr/>
          </p:nvSpPr>
          <p:spPr>
            <a:xfrm>
              <a:off x="4120850" y="4296475"/>
              <a:ext cx="246675" cy="198450"/>
            </a:xfrm>
            <a:custGeom>
              <a:avLst/>
              <a:gdLst/>
              <a:ahLst/>
              <a:cxnLst/>
              <a:rect l="l" t="t" r="r" b="b"/>
              <a:pathLst>
                <a:path w="9867" h="7938" extrusionOk="0">
                  <a:moveTo>
                    <a:pt x="1972" y="742"/>
                  </a:moveTo>
                  <a:cubicBezTo>
                    <a:pt x="2369" y="742"/>
                    <a:pt x="2797" y="985"/>
                    <a:pt x="3117" y="1396"/>
                  </a:cubicBezTo>
                  <a:cubicBezTo>
                    <a:pt x="3480" y="1851"/>
                    <a:pt x="3722" y="2396"/>
                    <a:pt x="4085" y="2849"/>
                  </a:cubicBezTo>
                  <a:cubicBezTo>
                    <a:pt x="4872" y="3878"/>
                    <a:pt x="5872" y="4422"/>
                    <a:pt x="7172" y="4635"/>
                  </a:cubicBezTo>
                  <a:cubicBezTo>
                    <a:pt x="7748" y="4696"/>
                    <a:pt x="8838" y="4725"/>
                    <a:pt x="8959" y="5543"/>
                  </a:cubicBezTo>
                  <a:cubicBezTo>
                    <a:pt x="9080" y="6330"/>
                    <a:pt x="8140" y="6964"/>
                    <a:pt x="7506" y="7146"/>
                  </a:cubicBezTo>
                  <a:cubicBezTo>
                    <a:pt x="7156" y="7251"/>
                    <a:pt x="6771" y="7294"/>
                    <a:pt x="6377" y="7294"/>
                  </a:cubicBezTo>
                  <a:cubicBezTo>
                    <a:pt x="5748" y="7294"/>
                    <a:pt x="5098" y="7186"/>
                    <a:pt x="4540" y="7056"/>
                  </a:cubicBezTo>
                  <a:cubicBezTo>
                    <a:pt x="2482" y="6541"/>
                    <a:pt x="211" y="3848"/>
                    <a:pt x="1029" y="1517"/>
                  </a:cubicBezTo>
                  <a:cubicBezTo>
                    <a:pt x="1224" y="977"/>
                    <a:pt x="1583" y="742"/>
                    <a:pt x="1972" y="742"/>
                  </a:cubicBezTo>
                  <a:close/>
                  <a:moveTo>
                    <a:pt x="2046" y="0"/>
                  </a:moveTo>
                  <a:cubicBezTo>
                    <a:pt x="1758" y="0"/>
                    <a:pt x="1464" y="88"/>
                    <a:pt x="1180" y="277"/>
                  </a:cubicBezTo>
                  <a:cubicBezTo>
                    <a:pt x="0" y="1033"/>
                    <a:pt x="122" y="2093"/>
                    <a:pt x="364" y="3304"/>
                  </a:cubicBezTo>
                  <a:cubicBezTo>
                    <a:pt x="908" y="5814"/>
                    <a:pt x="2603" y="7541"/>
                    <a:pt x="5448" y="7872"/>
                  </a:cubicBezTo>
                  <a:cubicBezTo>
                    <a:pt x="5764" y="7912"/>
                    <a:pt x="6090" y="7938"/>
                    <a:pt x="6416" y="7938"/>
                  </a:cubicBezTo>
                  <a:cubicBezTo>
                    <a:pt x="7338" y="7938"/>
                    <a:pt x="8256" y="7735"/>
                    <a:pt x="8927" y="7086"/>
                  </a:cubicBezTo>
                  <a:cubicBezTo>
                    <a:pt x="9564" y="6480"/>
                    <a:pt x="9867" y="5633"/>
                    <a:pt x="9351" y="4877"/>
                  </a:cubicBezTo>
                  <a:cubicBezTo>
                    <a:pt x="8685" y="3848"/>
                    <a:pt x="7446" y="4120"/>
                    <a:pt x="6446" y="3788"/>
                  </a:cubicBezTo>
                  <a:cubicBezTo>
                    <a:pt x="4751" y="3243"/>
                    <a:pt x="4419" y="1699"/>
                    <a:pt x="3298" y="580"/>
                  </a:cubicBezTo>
                  <a:cubicBezTo>
                    <a:pt x="2930" y="212"/>
                    <a:pt x="2494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9" name="Google Shape;5769;p42"/>
          <p:cNvGrpSpPr/>
          <p:nvPr/>
        </p:nvGrpSpPr>
        <p:grpSpPr>
          <a:xfrm rot="-1379592" flipH="1">
            <a:off x="6649421" y="3773816"/>
            <a:ext cx="490123" cy="464699"/>
            <a:chOff x="2669050" y="4366725"/>
            <a:chExt cx="490150" cy="464725"/>
          </a:xfrm>
        </p:grpSpPr>
        <p:sp>
          <p:nvSpPr>
            <p:cNvPr id="5770" name="Google Shape;5770;p42"/>
            <p:cNvSpPr/>
            <p:nvPr/>
          </p:nvSpPr>
          <p:spPr>
            <a:xfrm>
              <a:off x="3083500" y="4400975"/>
              <a:ext cx="58325" cy="222450"/>
            </a:xfrm>
            <a:custGeom>
              <a:avLst/>
              <a:gdLst/>
              <a:ahLst/>
              <a:cxnLst/>
              <a:rect l="l" t="t" r="r" b="b"/>
              <a:pathLst>
                <a:path w="2333" h="8898" extrusionOk="0">
                  <a:moveTo>
                    <a:pt x="1" y="0"/>
                  </a:moveTo>
                  <a:lnTo>
                    <a:pt x="1" y="0"/>
                  </a:lnTo>
                  <a:cubicBezTo>
                    <a:pt x="698" y="2937"/>
                    <a:pt x="1425" y="5932"/>
                    <a:pt x="1969" y="8898"/>
                  </a:cubicBezTo>
                  <a:cubicBezTo>
                    <a:pt x="1998" y="8627"/>
                    <a:pt x="2059" y="8324"/>
                    <a:pt x="2090" y="8050"/>
                  </a:cubicBezTo>
                  <a:cubicBezTo>
                    <a:pt x="2333" y="5903"/>
                    <a:pt x="2301" y="3450"/>
                    <a:pt x="1243" y="1545"/>
                  </a:cubicBezTo>
                  <a:cubicBezTo>
                    <a:pt x="940" y="969"/>
                    <a:pt x="485" y="3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42"/>
            <p:cNvSpPr/>
            <p:nvPr/>
          </p:nvSpPr>
          <p:spPr>
            <a:xfrm>
              <a:off x="2755925" y="4407025"/>
              <a:ext cx="123325" cy="401800"/>
            </a:xfrm>
            <a:custGeom>
              <a:avLst/>
              <a:gdLst/>
              <a:ahLst/>
              <a:cxnLst/>
              <a:rect l="l" t="t" r="r" b="b"/>
              <a:pathLst>
                <a:path w="4933" h="16072" extrusionOk="0">
                  <a:moveTo>
                    <a:pt x="2240" y="0"/>
                  </a:moveTo>
                  <a:cubicBezTo>
                    <a:pt x="1543" y="0"/>
                    <a:pt x="817" y="213"/>
                    <a:pt x="61" y="666"/>
                  </a:cubicBezTo>
                  <a:cubicBezTo>
                    <a:pt x="30" y="666"/>
                    <a:pt x="1" y="698"/>
                    <a:pt x="1" y="698"/>
                  </a:cubicBezTo>
                  <a:cubicBezTo>
                    <a:pt x="243" y="2998"/>
                    <a:pt x="514" y="5298"/>
                    <a:pt x="756" y="7598"/>
                  </a:cubicBezTo>
                  <a:cubicBezTo>
                    <a:pt x="1030" y="10080"/>
                    <a:pt x="1574" y="12348"/>
                    <a:pt x="2148" y="14740"/>
                  </a:cubicBezTo>
                  <a:cubicBezTo>
                    <a:pt x="3027" y="15314"/>
                    <a:pt x="3935" y="15769"/>
                    <a:pt x="4933" y="16072"/>
                  </a:cubicBezTo>
                  <a:cubicBezTo>
                    <a:pt x="3996" y="10714"/>
                    <a:pt x="3027" y="5387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42"/>
            <p:cNvSpPr/>
            <p:nvPr/>
          </p:nvSpPr>
          <p:spPr>
            <a:xfrm>
              <a:off x="2677975" y="4430500"/>
              <a:ext cx="118050" cy="334450"/>
            </a:xfrm>
            <a:custGeom>
              <a:avLst/>
              <a:gdLst/>
              <a:ahLst/>
              <a:cxnLst/>
              <a:rect l="l" t="t" r="r" b="b"/>
              <a:pathLst>
                <a:path w="4722" h="13378" extrusionOk="0">
                  <a:moveTo>
                    <a:pt x="2724" y="1"/>
                  </a:moveTo>
                  <a:cubicBezTo>
                    <a:pt x="545" y="1603"/>
                    <a:pt x="0" y="4448"/>
                    <a:pt x="637" y="7022"/>
                  </a:cubicBezTo>
                  <a:cubicBezTo>
                    <a:pt x="1242" y="9564"/>
                    <a:pt x="2724" y="11833"/>
                    <a:pt x="4722" y="13378"/>
                  </a:cubicBezTo>
                  <a:cubicBezTo>
                    <a:pt x="3208" y="9201"/>
                    <a:pt x="3148" y="4419"/>
                    <a:pt x="2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42"/>
            <p:cNvSpPr/>
            <p:nvPr/>
          </p:nvSpPr>
          <p:spPr>
            <a:xfrm>
              <a:off x="2820200" y="4407800"/>
              <a:ext cx="133200" cy="407650"/>
            </a:xfrm>
            <a:custGeom>
              <a:avLst/>
              <a:gdLst/>
              <a:ahLst/>
              <a:cxnLst/>
              <a:rect l="l" t="t" r="r" b="b"/>
              <a:pathLst>
                <a:path w="5328" h="16306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5356"/>
                    <a:pt x="1938" y="10743"/>
                    <a:pt x="2877" y="16101"/>
                  </a:cubicBezTo>
                  <a:lnTo>
                    <a:pt x="2877" y="16162"/>
                  </a:lnTo>
                  <a:cubicBezTo>
                    <a:pt x="3366" y="16275"/>
                    <a:pt x="3866" y="16305"/>
                    <a:pt x="4378" y="16305"/>
                  </a:cubicBezTo>
                  <a:cubicBezTo>
                    <a:pt x="4690" y="16305"/>
                    <a:pt x="5007" y="16294"/>
                    <a:pt x="5327" y="16283"/>
                  </a:cubicBezTo>
                  <a:cubicBezTo>
                    <a:pt x="4783" y="11199"/>
                    <a:pt x="3512" y="6356"/>
                    <a:pt x="2817" y="1272"/>
                  </a:cubicBezTo>
                  <a:cubicBezTo>
                    <a:pt x="1969" y="575"/>
                    <a:pt x="1030" y="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74" name="Google Shape;5774;p42"/>
            <p:cNvGrpSpPr/>
            <p:nvPr/>
          </p:nvGrpSpPr>
          <p:grpSpPr>
            <a:xfrm>
              <a:off x="2669050" y="4366725"/>
              <a:ext cx="490150" cy="464725"/>
              <a:chOff x="2669050" y="4366725"/>
              <a:chExt cx="490150" cy="464725"/>
            </a:xfrm>
          </p:grpSpPr>
          <p:sp>
            <p:nvSpPr>
              <p:cNvPr id="5775" name="Google Shape;5775;p42"/>
              <p:cNvSpPr/>
              <p:nvPr/>
            </p:nvSpPr>
            <p:spPr>
              <a:xfrm>
                <a:off x="2901925" y="4449400"/>
                <a:ext cx="124900" cy="36317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14527" extrusionOk="0">
                    <a:moveTo>
                      <a:pt x="2393" y="0"/>
                    </a:moveTo>
                    <a:cubicBezTo>
                      <a:pt x="2211" y="516"/>
                      <a:pt x="2090" y="1061"/>
                      <a:pt x="1998" y="1605"/>
                    </a:cubicBezTo>
                    <a:cubicBezTo>
                      <a:pt x="1967" y="1746"/>
                      <a:pt x="1854" y="1806"/>
                      <a:pt x="1732" y="1806"/>
                    </a:cubicBezTo>
                    <a:cubicBezTo>
                      <a:pt x="1619" y="1806"/>
                      <a:pt x="1497" y="1753"/>
                      <a:pt x="1424" y="1666"/>
                    </a:cubicBezTo>
                    <a:cubicBezTo>
                      <a:pt x="1000" y="1090"/>
                      <a:pt x="516" y="516"/>
                      <a:pt x="1" y="32"/>
                    </a:cubicBezTo>
                    <a:lnTo>
                      <a:pt x="1" y="32"/>
                    </a:lnTo>
                    <a:cubicBezTo>
                      <a:pt x="485" y="2784"/>
                      <a:pt x="1122" y="5540"/>
                      <a:pt x="1666" y="8293"/>
                    </a:cubicBezTo>
                    <a:cubicBezTo>
                      <a:pt x="2029" y="10290"/>
                      <a:pt x="2361" y="12743"/>
                      <a:pt x="2574" y="14527"/>
                    </a:cubicBezTo>
                    <a:cubicBezTo>
                      <a:pt x="3543" y="14224"/>
                      <a:pt x="4269" y="13982"/>
                      <a:pt x="4995" y="13558"/>
                    </a:cubicBezTo>
                    <a:cubicBezTo>
                      <a:pt x="4935" y="13529"/>
                      <a:pt x="3482" y="4358"/>
                      <a:pt x="2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42"/>
              <p:cNvSpPr/>
              <p:nvPr/>
            </p:nvSpPr>
            <p:spPr>
              <a:xfrm>
                <a:off x="3009375" y="4383125"/>
                <a:ext cx="118825" cy="332625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13305" extrusionOk="0">
                    <a:moveTo>
                      <a:pt x="1143" y="0"/>
                    </a:moveTo>
                    <a:cubicBezTo>
                      <a:pt x="780" y="0"/>
                      <a:pt x="398" y="82"/>
                      <a:pt x="0" y="261"/>
                    </a:cubicBezTo>
                    <a:cubicBezTo>
                      <a:pt x="787" y="2804"/>
                      <a:pt x="1484" y="5346"/>
                      <a:pt x="2150" y="7888"/>
                    </a:cubicBezTo>
                    <a:cubicBezTo>
                      <a:pt x="2453" y="9099"/>
                      <a:pt x="2755" y="10309"/>
                      <a:pt x="3026" y="11520"/>
                    </a:cubicBezTo>
                    <a:cubicBezTo>
                      <a:pt x="3179" y="12094"/>
                      <a:pt x="3361" y="12699"/>
                      <a:pt x="3450" y="13304"/>
                    </a:cubicBezTo>
                    <a:cubicBezTo>
                      <a:pt x="4055" y="12396"/>
                      <a:pt x="4479" y="11459"/>
                      <a:pt x="4753" y="10430"/>
                    </a:cubicBezTo>
                    <a:cubicBezTo>
                      <a:pt x="4721" y="10399"/>
                      <a:pt x="4692" y="10399"/>
                      <a:pt x="4692" y="10370"/>
                    </a:cubicBezTo>
                    <a:cubicBezTo>
                      <a:pt x="3874" y="6888"/>
                      <a:pt x="3087" y="3680"/>
                      <a:pt x="2513" y="412"/>
                    </a:cubicBezTo>
                    <a:cubicBezTo>
                      <a:pt x="2095" y="151"/>
                      <a:pt x="1636" y="0"/>
                      <a:pt x="1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42"/>
              <p:cNvSpPr/>
              <p:nvPr/>
            </p:nvSpPr>
            <p:spPr>
              <a:xfrm>
                <a:off x="2965475" y="4393400"/>
                <a:ext cx="121875" cy="3882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15528" extrusionOk="0">
                    <a:moveTo>
                      <a:pt x="1514" y="1"/>
                    </a:moveTo>
                    <a:cubicBezTo>
                      <a:pt x="788" y="424"/>
                      <a:pt x="335" y="1061"/>
                      <a:pt x="1" y="1816"/>
                    </a:cubicBezTo>
                    <a:cubicBezTo>
                      <a:pt x="1243" y="6235"/>
                      <a:pt x="2180" y="10867"/>
                      <a:pt x="2817" y="15527"/>
                    </a:cubicBezTo>
                    <a:cubicBezTo>
                      <a:pt x="3543" y="14922"/>
                      <a:pt x="3967" y="14438"/>
                      <a:pt x="4572" y="13711"/>
                    </a:cubicBezTo>
                    <a:cubicBezTo>
                      <a:pt x="4693" y="13590"/>
                      <a:pt x="4782" y="13469"/>
                      <a:pt x="4874" y="13348"/>
                    </a:cubicBezTo>
                    <a:cubicBezTo>
                      <a:pt x="4601" y="12682"/>
                      <a:pt x="4540" y="11896"/>
                      <a:pt x="4390" y="11230"/>
                    </a:cubicBezTo>
                    <a:cubicBezTo>
                      <a:pt x="4117" y="10019"/>
                      <a:pt x="3814" y="8809"/>
                      <a:pt x="3511" y="7598"/>
                    </a:cubicBezTo>
                    <a:cubicBezTo>
                      <a:pt x="2877" y="5056"/>
                      <a:pt x="2240" y="2514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42"/>
              <p:cNvSpPr/>
              <p:nvPr/>
            </p:nvSpPr>
            <p:spPr>
              <a:xfrm>
                <a:off x="2669050" y="4366725"/>
                <a:ext cx="490150" cy="464725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8589" extrusionOk="0">
                    <a:moveTo>
                      <a:pt x="16579" y="1370"/>
                    </a:moveTo>
                    <a:cubicBezTo>
                      <a:pt x="17063" y="1765"/>
                      <a:pt x="17518" y="2339"/>
                      <a:pt x="17821" y="2915"/>
                    </a:cubicBezTo>
                    <a:cubicBezTo>
                      <a:pt x="18879" y="4820"/>
                      <a:pt x="18911" y="7273"/>
                      <a:pt x="18668" y="9420"/>
                    </a:cubicBezTo>
                    <a:cubicBezTo>
                      <a:pt x="18637" y="9694"/>
                      <a:pt x="18576" y="9997"/>
                      <a:pt x="18547" y="10268"/>
                    </a:cubicBezTo>
                    <a:cubicBezTo>
                      <a:pt x="18003" y="7302"/>
                      <a:pt x="17276" y="4307"/>
                      <a:pt x="16579" y="1370"/>
                    </a:cubicBezTo>
                    <a:close/>
                    <a:moveTo>
                      <a:pt x="14756" y="656"/>
                    </a:moveTo>
                    <a:cubicBezTo>
                      <a:pt x="15249" y="656"/>
                      <a:pt x="15708" y="807"/>
                      <a:pt x="16126" y="1068"/>
                    </a:cubicBezTo>
                    <a:cubicBezTo>
                      <a:pt x="16700" y="4336"/>
                      <a:pt x="17487" y="7544"/>
                      <a:pt x="18305" y="11026"/>
                    </a:cubicBezTo>
                    <a:cubicBezTo>
                      <a:pt x="18305" y="11055"/>
                      <a:pt x="18334" y="11055"/>
                      <a:pt x="18366" y="11086"/>
                    </a:cubicBezTo>
                    <a:cubicBezTo>
                      <a:pt x="18092" y="12115"/>
                      <a:pt x="17668" y="13052"/>
                      <a:pt x="17063" y="13960"/>
                    </a:cubicBezTo>
                    <a:cubicBezTo>
                      <a:pt x="16974" y="13355"/>
                      <a:pt x="16792" y="12750"/>
                      <a:pt x="16639" y="12176"/>
                    </a:cubicBezTo>
                    <a:cubicBezTo>
                      <a:pt x="16368" y="10965"/>
                      <a:pt x="16066" y="9755"/>
                      <a:pt x="15763" y="8544"/>
                    </a:cubicBezTo>
                    <a:cubicBezTo>
                      <a:pt x="15097" y="6002"/>
                      <a:pt x="14400" y="3460"/>
                      <a:pt x="13613" y="917"/>
                    </a:cubicBezTo>
                    <a:cubicBezTo>
                      <a:pt x="14011" y="738"/>
                      <a:pt x="14393" y="656"/>
                      <a:pt x="14756" y="656"/>
                    </a:cubicBezTo>
                    <a:close/>
                    <a:moveTo>
                      <a:pt x="3081" y="2552"/>
                    </a:moveTo>
                    <a:cubicBezTo>
                      <a:pt x="3505" y="6970"/>
                      <a:pt x="3565" y="11752"/>
                      <a:pt x="5079" y="15929"/>
                    </a:cubicBezTo>
                    <a:cubicBezTo>
                      <a:pt x="3081" y="14384"/>
                      <a:pt x="1599" y="12115"/>
                      <a:pt x="994" y="9573"/>
                    </a:cubicBezTo>
                    <a:cubicBezTo>
                      <a:pt x="357" y="6999"/>
                      <a:pt x="902" y="4154"/>
                      <a:pt x="3081" y="2552"/>
                    </a:cubicBezTo>
                    <a:close/>
                    <a:moveTo>
                      <a:pt x="13371" y="1068"/>
                    </a:moveTo>
                    <a:cubicBezTo>
                      <a:pt x="14097" y="3581"/>
                      <a:pt x="14734" y="6123"/>
                      <a:pt x="15368" y="8665"/>
                    </a:cubicBezTo>
                    <a:cubicBezTo>
                      <a:pt x="15671" y="9876"/>
                      <a:pt x="15974" y="11086"/>
                      <a:pt x="16247" y="12297"/>
                    </a:cubicBezTo>
                    <a:cubicBezTo>
                      <a:pt x="16397" y="12963"/>
                      <a:pt x="16458" y="13749"/>
                      <a:pt x="16731" y="14415"/>
                    </a:cubicBezTo>
                    <a:cubicBezTo>
                      <a:pt x="16639" y="14536"/>
                      <a:pt x="16550" y="14657"/>
                      <a:pt x="16429" y="14778"/>
                    </a:cubicBezTo>
                    <a:cubicBezTo>
                      <a:pt x="15824" y="15505"/>
                      <a:pt x="15400" y="15989"/>
                      <a:pt x="14674" y="16594"/>
                    </a:cubicBezTo>
                    <a:cubicBezTo>
                      <a:pt x="14037" y="11934"/>
                      <a:pt x="13100" y="7302"/>
                      <a:pt x="11858" y="2883"/>
                    </a:cubicBezTo>
                    <a:cubicBezTo>
                      <a:pt x="12192" y="2128"/>
                      <a:pt x="12645" y="1491"/>
                      <a:pt x="13371" y="1068"/>
                    </a:cubicBezTo>
                    <a:close/>
                    <a:moveTo>
                      <a:pt x="5715" y="1612"/>
                    </a:moveTo>
                    <a:cubicBezTo>
                      <a:pt x="6502" y="6999"/>
                      <a:pt x="7471" y="12326"/>
                      <a:pt x="8408" y="17684"/>
                    </a:cubicBezTo>
                    <a:cubicBezTo>
                      <a:pt x="7410" y="17381"/>
                      <a:pt x="6502" y="16926"/>
                      <a:pt x="5623" y="16352"/>
                    </a:cubicBezTo>
                    <a:cubicBezTo>
                      <a:pt x="5049" y="13960"/>
                      <a:pt x="4505" y="11692"/>
                      <a:pt x="4231" y="9210"/>
                    </a:cubicBezTo>
                    <a:cubicBezTo>
                      <a:pt x="3989" y="6910"/>
                      <a:pt x="3718" y="4610"/>
                      <a:pt x="3476" y="2310"/>
                    </a:cubicBezTo>
                    <a:cubicBezTo>
                      <a:pt x="3476" y="2310"/>
                      <a:pt x="3505" y="2278"/>
                      <a:pt x="3536" y="2278"/>
                    </a:cubicBezTo>
                    <a:cubicBezTo>
                      <a:pt x="4292" y="1825"/>
                      <a:pt x="5018" y="1612"/>
                      <a:pt x="5715" y="1612"/>
                    </a:cubicBezTo>
                    <a:close/>
                    <a:moveTo>
                      <a:pt x="11708" y="3307"/>
                    </a:moveTo>
                    <a:cubicBezTo>
                      <a:pt x="12797" y="7665"/>
                      <a:pt x="14250" y="16836"/>
                      <a:pt x="14310" y="16865"/>
                    </a:cubicBezTo>
                    <a:cubicBezTo>
                      <a:pt x="13584" y="17289"/>
                      <a:pt x="12858" y="17531"/>
                      <a:pt x="11889" y="17834"/>
                    </a:cubicBezTo>
                    <a:cubicBezTo>
                      <a:pt x="11676" y="16050"/>
                      <a:pt x="11344" y="13597"/>
                      <a:pt x="10981" y="11600"/>
                    </a:cubicBezTo>
                    <a:cubicBezTo>
                      <a:pt x="10437" y="8847"/>
                      <a:pt x="9800" y="6091"/>
                      <a:pt x="9316" y="3339"/>
                    </a:cubicBezTo>
                    <a:lnTo>
                      <a:pt x="9316" y="3339"/>
                    </a:lnTo>
                    <a:cubicBezTo>
                      <a:pt x="9831" y="3823"/>
                      <a:pt x="10315" y="4397"/>
                      <a:pt x="10739" y="4973"/>
                    </a:cubicBezTo>
                    <a:cubicBezTo>
                      <a:pt x="10812" y="5060"/>
                      <a:pt x="10934" y="5113"/>
                      <a:pt x="11047" y="5113"/>
                    </a:cubicBezTo>
                    <a:cubicBezTo>
                      <a:pt x="11169" y="5113"/>
                      <a:pt x="11282" y="5053"/>
                      <a:pt x="11313" y="4912"/>
                    </a:cubicBezTo>
                    <a:cubicBezTo>
                      <a:pt x="11405" y="4368"/>
                      <a:pt x="11526" y="3823"/>
                      <a:pt x="11708" y="3307"/>
                    </a:cubicBezTo>
                    <a:close/>
                    <a:moveTo>
                      <a:pt x="6047" y="1644"/>
                    </a:moveTo>
                    <a:cubicBezTo>
                      <a:pt x="7076" y="1704"/>
                      <a:pt x="8015" y="2218"/>
                      <a:pt x="8863" y="2915"/>
                    </a:cubicBezTo>
                    <a:cubicBezTo>
                      <a:pt x="9558" y="7999"/>
                      <a:pt x="10829" y="12842"/>
                      <a:pt x="11373" y="17926"/>
                    </a:cubicBezTo>
                    <a:cubicBezTo>
                      <a:pt x="11053" y="17937"/>
                      <a:pt x="10736" y="17948"/>
                      <a:pt x="10424" y="17948"/>
                    </a:cubicBezTo>
                    <a:cubicBezTo>
                      <a:pt x="9912" y="17948"/>
                      <a:pt x="9412" y="17918"/>
                      <a:pt x="8923" y="17805"/>
                    </a:cubicBezTo>
                    <a:lnTo>
                      <a:pt x="8923" y="17744"/>
                    </a:lnTo>
                    <a:cubicBezTo>
                      <a:pt x="7984" y="12386"/>
                      <a:pt x="7107" y="6999"/>
                      <a:pt x="6047" y="1644"/>
                    </a:cubicBezTo>
                    <a:close/>
                    <a:moveTo>
                      <a:pt x="14730" y="1"/>
                    </a:moveTo>
                    <a:cubicBezTo>
                      <a:pt x="12694" y="1"/>
                      <a:pt x="11374" y="2168"/>
                      <a:pt x="10860" y="4094"/>
                    </a:cubicBezTo>
                    <a:cubicBezTo>
                      <a:pt x="9547" y="2460"/>
                      <a:pt x="7890" y="988"/>
                      <a:pt x="5823" y="988"/>
                    </a:cubicBezTo>
                    <a:cubicBezTo>
                      <a:pt x="5364" y="988"/>
                      <a:pt x="4884" y="1060"/>
                      <a:pt x="4384" y="1220"/>
                    </a:cubicBezTo>
                    <a:cubicBezTo>
                      <a:pt x="1418" y="2189"/>
                      <a:pt x="207" y="5123"/>
                      <a:pt x="147" y="7273"/>
                    </a:cubicBezTo>
                    <a:cubicBezTo>
                      <a:pt x="0" y="13029"/>
                      <a:pt x="5189" y="18589"/>
                      <a:pt x="10937" y="18589"/>
                    </a:cubicBezTo>
                    <a:cubicBezTo>
                      <a:pt x="11173" y="18589"/>
                      <a:pt x="11410" y="18579"/>
                      <a:pt x="11647" y="18560"/>
                    </a:cubicBezTo>
                    <a:cubicBezTo>
                      <a:pt x="16489" y="17865"/>
                      <a:pt x="19605" y="12447"/>
                      <a:pt x="19424" y="6910"/>
                    </a:cubicBezTo>
                    <a:cubicBezTo>
                      <a:pt x="19334" y="4489"/>
                      <a:pt x="18455" y="1160"/>
                      <a:pt x="15884" y="220"/>
                    </a:cubicBezTo>
                    <a:cubicBezTo>
                      <a:pt x="15477" y="70"/>
                      <a:pt x="15092" y="1"/>
                      <a:pt x="14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79" name="Google Shape;5779;p42"/>
          <p:cNvGrpSpPr/>
          <p:nvPr/>
        </p:nvGrpSpPr>
        <p:grpSpPr>
          <a:xfrm flipH="1">
            <a:off x="7650990" y="3228709"/>
            <a:ext cx="484468" cy="712658"/>
            <a:chOff x="2370050" y="679025"/>
            <a:chExt cx="389350" cy="647400"/>
          </a:xfrm>
        </p:grpSpPr>
        <p:sp>
          <p:nvSpPr>
            <p:cNvPr id="5780" name="Google Shape;5780;p42"/>
            <p:cNvSpPr/>
            <p:nvPr/>
          </p:nvSpPr>
          <p:spPr>
            <a:xfrm>
              <a:off x="2426050" y="766425"/>
              <a:ext cx="268600" cy="464300"/>
            </a:xfrm>
            <a:custGeom>
              <a:avLst/>
              <a:gdLst/>
              <a:ahLst/>
              <a:cxnLst/>
              <a:rect l="l" t="t" r="r" b="b"/>
              <a:pathLst>
                <a:path w="10744" h="18572" extrusionOk="0">
                  <a:moveTo>
                    <a:pt x="7438" y="2134"/>
                  </a:moveTo>
                  <a:cubicBezTo>
                    <a:pt x="9785" y="2134"/>
                    <a:pt x="9247" y="7867"/>
                    <a:pt x="9048" y="9164"/>
                  </a:cubicBezTo>
                  <a:cubicBezTo>
                    <a:pt x="8746" y="11069"/>
                    <a:pt x="8535" y="13159"/>
                    <a:pt x="7959" y="14975"/>
                  </a:cubicBezTo>
                  <a:cubicBezTo>
                    <a:pt x="7656" y="15882"/>
                    <a:pt x="7143" y="16488"/>
                    <a:pt x="6143" y="16517"/>
                  </a:cubicBezTo>
                  <a:cubicBezTo>
                    <a:pt x="6109" y="16518"/>
                    <a:pt x="6076" y="16519"/>
                    <a:pt x="6043" y="16519"/>
                  </a:cubicBezTo>
                  <a:cubicBezTo>
                    <a:pt x="5186" y="16519"/>
                    <a:pt x="4554" y="16125"/>
                    <a:pt x="4145" y="15367"/>
                  </a:cubicBezTo>
                  <a:cubicBezTo>
                    <a:pt x="3330" y="13885"/>
                    <a:pt x="4116" y="12493"/>
                    <a:pt x="4661" y="11069"/>
                  </a:cubicBezTo>
                  <a:cubicBezTo>
                    <a:pt x="5448" y="9043"/>
                    <a:pt x="4116" y="7469"/>
                    <a:pt x="4480" y="5440"/>
                  </a:cubicBezTo>
                  <a:cubicBezTo>
                    <a:pt x="4722" y="4108"/>
                    <a:pt x="5206" y="2777"/>
                    <a:pt x="6869" y="2232"/>
                  </a:cubicBezTo>
                  <a:cubicBezTo>
                    <a:pt x="7075" y="2165"/>
                    <a:pt x="7264" y="2134"/>
                    <a:pt x="7438" y="2134"/>
                  </a:cubicBezTo>
                  <a:close/>
                  <a:moveTo>
                    <a:pt x="7099" y="1"/>
                  </a:moveTo>
                  <a:cubicBezTo>
                    <a:pt x="6901" y="1"/>
                    <a:pt x="6694" y="28"/>
                    <a:pt x="6477" y="84"/>
                  </a:cubicBezTo>
                  <a:cubicBezTo>
                    <a:pt x="4237" y="719"/>
                    <a:pt x="2148" y="2687"/>
                    <a:pt x="2603" y="5198"/>
                  </a:cubicBezTo>
                  <a:cubicBezTo>
                    <a:pt x="2845" y="6590"/>
                    <a:pt x="3874" y="7680"/>
                    <a:pt x="4056" y="9103"/>
                  </a:cubicBezTo>
                  <a:cubicBezTo>
                    <a:pt x="4388" y="12069"/>
                    <a:pt x="0" y="14580"/>
                    <a:pt x="2906" y="17335"/>
                  </a:cubicBezTo>
                  <a:cubicBezTo>
                    <a:pt x="3781" y="18163"/>
                    <a:pt x="4810" y="18572"/>
                    <a:pt x="5775" y="18572"/>
                  </a:cubicBezTo>
                  <a:cubicBezTo>
                    <a:pt x="7244" y="18572"/>
                    <a:pt x="8568" y="17624"/>
                    <a:pt x="8988" y="15761"/>
                  </a:cubicBezTo>
                  <a:cubicBezTo>
                    <a:pt x="9382" y="13975"/>
                    <a:pt x="9654" y="12130"/>
                    <a:pt x="10017" y="10343"/>
                  </a:cubicBezTo>
                  <a:cubicBezTo>
                    <a:pt x="10411" y="8437"/>
                    <a:pt x="10743" y="6501"/>
                    <a:pt x="10440" y="4532"/>
                  </a:cubicBezTo>
                  <a:cubicBezTo>
                    <a:pt x="10194" y="2768"/>
                    <a:pt x="9117" y="1"/>
                    <a:pt x="7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42"/>
            <p:cNvSpPr/>
            <p:nvPr/>
          </p:nvSpPr>
          <p:spPr>
            <a:xfrm>
              <a:off x="2523625" y="837000"/>
              <a:ext cx="135475" cy="328250"/>
            </a:xfrm>
            <a:custGeom>
              <a:avLst/>
              <a:gdLst/>
              <a:ahLst/>
              <a:cxnLst/>
              <a:rect l="l" t="t" r="r" b="b"/>
              <a:pathLst>
                <a:path w="5419" h="13130" extrusionOk="0">
                  <a:moveTo>
                    <a:pt x="3453" y="0"/>
                  </a:moveTo>
                  <a:cubicBezTo>
                    <a:pt x="3358" y="0"/>
                    <a:pt x="3257" y="15"/>
                    <a:pt x="3148" y="46"/>
                  </a:cubicBezTo>
                  <a:cubicBezTo>
                    <a:pt x="1363" y="530"/>
                    <a:pt x="940" y="2588"/>
                    <a:pt x="1211" y="4191"/>
                  </a:cubicBezTo>
                  <a:cubicBezTo>
                    <a:pt x="1363" y="5099"/>
                    <a:pt x="1787" y="5886"/>
                    <a:pt x="1756" y="6825"/>
                  </a:cubicBezTo>
                  <a:cubicBezTo>
                    <a:pt x="1727" y="7641"/>
                    <a:pt x="1393" y="8367"/>
                    <a:pt x="1061" y="9125"/>
                  </a:cubicBezTo>
                  <a:cubicBezTo>
                    <a:pt x="606" y="10215"/>
                    <a:pt x="0" y="12181"/>
                    <a:pt x="1393" y="12938"/>
                  </a:cubicBezTo>
                  <a:cubicBezTo>
                    <a:pt x="1645" y="13069"/>
                    <a:pt x="1875" y="13129"/>
                    <a:pt x="2082" y="13129"/>
                  </a:cubicBezTo>
                  <a:cubicBezTo>
                    <a:pt x="3889" y="13129"/>
                    <a:pt x="4081" y="8618"/>
                    <a:pt x="4298" y="7370"/>
                  </a:cubicBezTo>
                  <a:cubicBezTo>
                    <a:pt x="4501" y="6300"/>
                    <a:pt x="5418" y="0"/>
                    <a:pt x="3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42"/>
            <p:cNvSpPr/>
            <p:nvPr/>
          </p:nvSpPr>
          <p:spPr>
            <a:xfrm>
              <a:off x="2398025" y="694700"/>
              <a:ext cx="346550" cy="616200"/>
            </a:xfrm>
            <a:custGeom>
              <a:avLst/>
              <a:gdLst/>
              <a:ahLst/>
              <a:cxnLst/>
              <a:rect l="l" t="t" r="r" b="b"/>
              <a:pathLst>
                <a:path w="13862" h="24648" extrusionOk="0">
                  <a:moveTo>
                    <a:pt x="8135" y="2283"/>
                  </a:moveTo>
                  <a:cubicBezTo>
                    <a:pt x="11694" y="2283"/>
                    <a:pt x="12461" y="7456"/>
                    <a:pt x="12288" y="9975"/>
                  </a:cubicBezTo>
                  <a:cubicBezTo>
                    <a:pt x="12106" y="12456"/>
                    <a:pt x="11351" y="14846"/>
                    <a:pt x="10956" y="17299"/>
                  </a:cubicBezTo>
                  <a:cubicBezTo>
                    <a:pt x="10714" y="18812"/>
                    <a:pt x="10532" y="20446"/>
                    <a:pt x="9201" y="21444"/>
                  </a:cubicBezTo>
                  <a:cubicBezTo>
                    <a:pt x="8573" y="21913"/>
                    <a:pt x="7818" y="22122"/>
                    <a:pt x="7042" y="22122"/>
                  </a:cubicBezTo>
                  <a:cubicBezTo>
                    <a:pt x="5012" y="22122"/>
                    <a:pt x="2838" y="20690"/>
                    <a:pt x="2422" y="18720"/>
                  </a:cubicBezTo>
                  <a:cubicBezTo>
                    <a:pt x="2119" y="17267"/>
                    <a:pt x="2998" y="15996"/>
                    <a:pt x="3693" y="14786"/>
                  </a:cubicBezTo>
                  <a:cubicBezTo>
                    <a:pt x="4390" y="13607"/>
                    <a:pt x="4814" y="12486"/>
                    <a:pt x="4298" y="11125"/>
                  </a:cubicBezTo>
                  <a:cubicBezTo>
                    <a:pt x="4027" y="10338"/>
                    <a:pt x="3543" y="9641"/>
                    <a:pt x="3269" y="8854"/>
                  </a:cubicBezTo>
                  <a:cubicBezTo>
                    <a:pt x="2240" y="5827"/>
                    <a:pt x="5024" y="2651"/>
                    <a:pt x="7627" y="2317"/>
                  </a:cubicBezTo>
                  <a:cubicBezTo>
                    <a:pt x="7802" y="2294"/>
                    <a:pt x="7971" y="2283"/>
                    <a:pt x="8135" y="2283"/>
                  </a:cubicBezTo>
                  <a:close/>
                  <a:moveTo>
                    <a:pt x="7964" y="0"/>
                  </a:moveTo>
                  <a:cubicBezTo>
                    <a:pt x="7708" y="0"/>
                    <a:pt x="7445" y="25"/>
                    <a:pt x="7174" y="77"/>
                  </a:cubicBezTo>
                  <a:cubicBezTo>
                    <a:pt x="4661" y="532"/>
                    <a:pt x="1182" y="2409"/>
                    <a:pt x="969" y="5525"/>
                  </a:cubicBezTo>
                  <a:cubicBezTo>
                    <a:pt x="787" y="7917"/>
                    <a:pt x="2845" y="9491"/>
                    <a:pt x="3330" y="11699"/>
                  </a:cubicBezTo>
                  <a:cubicBezTo>
                    <a:pt x="3724" y="13546"/>
                    <a:pt x="2664" y="15088"/>
                    <a:pt x="1666" y="16541"/>
                  </a:cubicBezTo>
                  <a:cubicBezTo>
                    <a:pt x="1061" y="17420"/>
                    <a:pt x="395" y="18357"/>
                    <a:pt x="243" y="19446"/>
                  </a:cubicBezTo>
                  <a:cubicBezTo>
                    <a:pt x="0" y="21112"/>
                    <a:pt x="1211" y="22444"/>
                    <a:pt x="2514" y="23291"/>
                  </a:cubicBezTo>
                  <a:cubicBezTo>
                    <a:pt x="3725" y="24103"/>
                    <a:pt x="5320" y="24647"/>
                    <a:pt x="6832" y="24647"/>
                  </a:cubicBezTo>
                  <a:cubicBezTo>
                    <a:pt x="8530" y="24647"/>
                    <a:pt x="10124" y="23962"/>
                    <a:pt x="10956" y="22202"/>
                  </a:cubicBezTo>
                  <a:cubicBezTo>
                    <a:pt x="11593" y="20899"/>
                    <a:pt x="11622" y="19296"/>
                    <a:pt x="11925" y="17904"/>
                  </a:cubicBezTo>
                  <a:cubicBezTo>
                    <a:pt x="12198" y="16391"/>
                    <a:pt x="12590" y="14907"/>
                    <a:pt x="12925" y="13425"/>
                  </a:cubicBezTo>
                  <a:cubicBezTo>
                    <a:pt x="13469" y="10883"/>
                    <a:pt x="13862" y="8280"/>
                    <a:pt x="13288" y="5706"/>
                  </a:cubicBezTo>
                  <a:cubicBezTo>
                    <a:pt x="12703" y="3095"/>
                    <a:pt x="10819" y="0"/>
                    <a:pt x="7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42"/>
            <p:cNvSpPr/>
            <p:nvPr/>
          </p:nvSpPr>
          <p:spPr>
            <a:xfrm>
              <a:off x="2370050" y="679025"/>
              <a:ext cx="389350" cy="647400"/>
            </a:xfrm>
            <a:custGeom>
              <a:avLst/>
              <a:gdLst/>
              <a:ahLst/>
              <a:cxnLst/>
              <a:rect l="l" t="t" r="r" b="b"/>
              <a:pathLst>
                <a:path w="15574" h="25896" extrusionOk="0">
                  <a:moveTo>
                    <a:pt x="9083" y="627"/>
                  </a:moveTo>
                  <a:cubicBezTo>
                    <a:pt x="11938" y="627"/>
                    <a:pt x="13822" y="3722"/>
                    <a:pt x="14407" y="6333"/>
                  </a:cubicBezTo>
                  <a:cubicBezTo>
                    <a:pt x="14981" y="8907"/>
                    <a:pt x="14588" y="11510"/>
                    <a:pt x="14044" y="14052"/>
                  </a:cubicBezTo>
                  <a:cubicBezTo>
                    <a:pt x="13709" y="15534"/>
                    <a:pt x="13317" y="17018"/>
                    <a:pt x="13044" y="18531"/>
                  </a:cubicBezTo>
                  <a:cubicBezTo>
                    <a:pt x="12741" y="19923"/>
                    <a:pt x="12712" y="21526"/>
                    <a:pt x="12075" y="22829"/>
                  </a:cubicBezTo>
                  <a:cubicBezTo>
                    <a:pt x="11243" y="24589"/>
                    <a:pt x="9649" y="25274"/>
                    <a:pt x="7951" y="25274"/>
                  </a:cubicBezTo>
                  <a:cubicBezTo>
                    <a:pt x="6439" y="25274"/>
                    <a:pt x="4844" y="24730"/>
                    <a:pt x="3633" y="23918"/>
                  </a:cubicBezTo>
                  <a:cubicBezTo>
                    <a:pt x="2330" y="23071"/>
                    <a:pt x="1119" y="21739"/>
                    <a:pt x="1362" y="20073"/>
                  </a:cubicBezTo>
                  <a:cubicBezTo>
                    <a:pt x="1514" y="18984"/>
                    <a:pt x="2180" y="18047"/>
                    <a:pt x="2785" y="17168"/>
                  </a:cubicBezTo>
                  <a:cubicBezTo>
                    <a:pt x="3783" y="15715"/>
                    <a:pt x="4843" y="14173"/>
                    <a:pt x="4449" y="12326"/>
                  </a:cubicBezTo>
                  <a:cubicBezTo>
                    <a:pt x="3964" y="10118"/>
                    <a:pt x="1906" y="8544"/>
                    <a:pt x="2088" y="6152"/>
                  </a:cubicBezTo>
                  <a:cubicBezTo>
                    <a:pt x="2301" y="3036"/>
                    <a:pt x="5780" y="1159"/>
                    <a:pt x="8293" y="704"/>
                  </a:cubicBezTo>
                  <a:cubicBezTo>
                    <a:pt x="8564" y="652"/>
                    <a:pt x="8827" y="627"/>
                    <a:pt x="9083" y="627"/>
                  </a:cubicBezTo>
                  <a:close/>
                  <a:moveTo>
                    <a:pt x="8875" y="1"/>
                  </a:moveTo>
                  <a:cubicBezTo>
                    <a:pt x="8657" y="1"/>
                    <a:pt x="8432" y="13"/>
                    <a:pt x="8201" y="38"/>
                  </a:cubicBezTo>
                  <a:cubicBezTo>
                    <a:pt x="4298" y="462"/>
                    <a:pt x="1" y="4275"/>
                    <a:pt x="1938" y="8573"/>
                  </a:cubicBezTo>
                  <a:cubicBezTo>
                    <a:pt x="2391" y="9602"/>
                    <a:pt x="3088" y="10510"/>
                    <a:pt x="3512" y="11539"/>
                  </a:cubicBezTo>
                  <a:cubicBezTo>
                    <a:pt x="4238" y="13173"/>
                    <a:pt x="3783" y="14536"/>
                    <a:pt x="2846" y="15957"/>
                  </a:cubicBezTo>
                  <a:cubicBezTo>
                    <a:pt x="1906" y="17442"/>
                    <a:pt x="546" y="18955"/>
                    <a:pt x="727" y="20831"/>
                  </a:cubicBezTo>
                  <a:cubicBezTo>
                    <a:pt x="999" y="23929"/>
                    <a:pt x="4651" y="25895"/>
                    <a:pt x="7831" y="25895"/>
                  </a:cubicBezTo>
                  <a:cubicBezTo>
                    <a:pt x="8905" y="25895"/>
                    <a:pt x="9926" y="25671"/>
                    <a:pt x="10744" y="25189"/>
                  </a:cubicBezTo>
                  <a:cubicBezTo>
                    <a:pt x="12772" y="24008"/>
                    <a:pt x="13104" y="21860"/>
                    <a:pt x="13467" y="19710"/>
                  </a:cubicBezTo>
                  <a:cubicBezTo>
                    <a:pt x="13983" y="16563"/>
                    <a:pt x="15073" y="13507"/>
                    <a:pt x="15283" y="10299"/>
                  </a:cubicBezTo>
                  <a:cubicBezTo>
                    <a:pt x="15573" y="6471"/>
                    <a:pt x="13891" y="1"/>
                    <a:pt x="8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42"/>
            <p:cNvSpPr/>
            <p:nvPr/>
          </p:nvSpPr>
          <p:spPr>
            <a:xfrm>
              <a:off x="2426050" y="751775"/>
              <a:ext cx="283525" cy="496000"/>
            </a:xfrm>
            <a:custGeom>
              <a:avLst/>
              <a:gdLst/>
              <a:ahLst/>
              <a:cxnLst/>
              <a:rect l="l" t="t" r="r" b="b"/>
              <a:pathLst>
                <a:path w="11341" h="19840" extrusionOk="0">
                  <a:moveTo>
                    <a:pt x="7099" y="587"/>
                  </a:moveTo>
                  <a:cubicBezTo>
                    <a:pt x="9117" y="587"/>
                    <a:pt x="10194" y="3354"/>
                    <a:pt x="10440" y="5118"/>
                  </a:cubicBezTo>
                  <a:cubicBezTo>
                    <a:pt x="10743" y="7087"/>
                    <a:pt x="10411" y="9023"/>
                    <a:pt x="10017" y="10929"/>
                  </a:cubicBezTo>
                  <a:cubicBezTo>
                    <a:pt x="9654" y="12716"/>
                    <a:pt x="9382" y="14561"/>
                    <a:pt x="8988" y="16347"/>
                  </a:cubicBezTo>
                  <a:cubicBezTo>
                    <a:pt x="8568" y="18210"/>
                    <a:pt x="7244" y="19158"/>
                    <a:pt x="5775" y="19158"/>
                  </a:cubicBezTo>
                  <a:cubicBezTo>
                    <a:pt x="4810" y="19158"/>
                    <a:pt x="3781" y="18749"/>
                    <a:pt x="2906" y="17921"/>
                  </a:cubicBezTo>
                  <a:cubicBezTo>
                    <a:pt x="0" y="15166"/>
                    <a:pt x="4388" y="12655"/>
                    <a:pt x="4056" y="9689"/>
                  </a:cubicBezTo>
                  <a:cubicBezTo>
                    <a:pt x="3874" y="8266"/>
                    <a:pt x="2845" y="7176"/>
                    <a:pt x="2603" y="5784"/>
                  </a:cubicBezTo>
                  <a:cubicBezTo>
                    <a:pt x="2148" y="3273"/>
                    <a:pt x="4237" y="1305"/>
                    <a:pt x="6477" y="670"/>
                  </a:cubicBezTo>
                  <a:cubicBezTo>
                    <a:pt x="6694" y="614"/>
                    <a:pt x="6901" y="587"/>
                    <a:pt x="7099" y="587"/>
                  </a:cubicBezTo>
                  <a:close/>
                  <a:moveTo>
                    <a:pt x="7014" y="0"/>
                  </a:moveTo>
                  <a:cubicBezTo>
                    <a:pt x="6850" y="0"/>
                    <a:pt x="6681" y="11"/>
                    <a:pt x="6506" y="34"/>
                  </a:cubicBezTo>
                  <a:cubicBezTo>
                    <a:pt x="3903" y="368"/>
                    <a:pt x="1119" y="3544"/>
                    <a:pt x="2148" y="6571"/>
                  </a:cubicBezTo>
                  <a:cubicBezTo>
                    <a:pt x="2422" y="7358"/>
                    <a:pt x="2906" y="8055"/>
                    <a:pt x="3177" y="8842"/>
                  </a:cubicBezTo>
                  <a:cubicBezTo>
                    <a:pt x="3693" y="10203"/>
                    <a:pt x="3269" y="11324"/>
                    <a:pt x="2572" y="12503"/>
                  </a:cubicBezTo>
                  <a:cubicBezTo>
                    <a:pt x="1877" y="13713"/>
                    <a:pt x="998" y="14984"/>
                    <a:pt x="1301" y="16437"/>
                  </a:cubicBezTo>
                  <a:cubicBezTo>
                    <a:pt x="1717" y="18407"/>
                    <a:pt x="3891" y="19839"/>
                    <a:pt x="5921" y="19839"/>
                  </a:cubicBezTo>
                  <a:cubicBezTo>
                    <a:pt x="6697" y="19839"/>
                    <a:pt x="7452" y="19630"/>
                    <a:pt x="8080" y="19161"/>
                  </a:cubicBezTo>
                  <a:cubicBezTo>
                    <a:pt x="9411" y="18163"/>
                    <a:pt x="9593" y="16529"/>
                    <a:pt x="9835" y="15016"/>
                  </a:cubicBezTo>
                  <a:cubicBezTo>
                    <a:pt x="10230" y="12563"/>
                    <a:pt x="10985" y="10173"/>
                    <a:pt x="11167" y="7692"/>
                  </a:cubicBezTo>
                  <a:cubicBezTo>
                    <a:pt x="11340" y="5173"/>
                    <a:pt x="10573" y="0"/>
                    <a:pt x="7014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42"/>
            <p:cNvSpPr/>
            <p:nvPr/>
          </p:nvSpPr>
          <p:spPr>
            <a:xfrm>
              <a:off x="2509275" y="819775"/>
              <a:ext cx="161425" cy="359625"/>
            </a:xfrm>
            <a:custGeom>
              <a:avLst/>
              <a:gdLst/>
              <a:ahLst/>
              <a:cxnLst/>
              <a:rect l="l" t="t" r="r" b="b"/>
              <a:pathLst>
                <a:path w="6457" h="14385" extrusionOk="0">
                  <a:moveTo>
                    <a:pt x="4027" y="689"/>
                  </a:moveTo>
                  <a:cubicBezTo>
                    <a:pt x="5992" y="689"/>
                    <a:pt x="5075" y="6989"/>
                    <a:pt x="4872" y="8059"/>
                  </a:cubicBezTo>
                  <a:cubicBezTo>
                    <a:pt x="4655" y="9307"/>
                    <a:pt x="4463" y="13818"/>
                    <a:pt x="2656" y="13818"/>
                  </a:cubicBezTo>
                  <a:cubicBezTo>
                    <a:pt x="2449" y="13818"/>
                    <a:pt x="2219" y="13758"/>
                    <a:pt x="1967" y="13627"/>
                  </a:cubicBezTo>
                  <a:cubicBezTo>
                    <a:pt x="574" y="12870"/>
                    <a:pt x="1180" y="10904"/>
                    <a:pt x="1635" y="9814"/>
                  </a:cubicBezTo>
                  <a:cubicBezTo>
                    <a:pt x="1967" y="9056"/>
                    <a:pt x="2301" y="8330"/>
                    <a:pt x="2330" y="7514"/>
                  </a:cubicBezTo>
                  <a:cubicBezTo>
                    <a:pt x="2361" y="6575"/>
                    <a:pt x="1937" y="5788"/>
                    <a:pt x="1785" y="4880"/>
                  </a:cubicBezTo>
                  <a:cubicBezTo>
                    <a:pt x="1514" y="3277"/>
                    <a:pt x="1937" y="1219"/>
                    <a:pt x="3722" y="735"/>
                  </a:cubicBezTo>
                  <a:cubicBezTo>
                    <a:pt x="3831" y="704"/>
                    <a:pt x="3932" y="689"/>
                    <a:pt x="4027" y="689"/>
                  </a:cubicBezTo>
                  <a:close/>
                  <a:moveTo>
                    <a:pt x="4109" y="0"/>
                  </a:moveTo>
                  <a:cubicBezTo>
                    <a:pt x="3935" y="0"/>
                    <a:pt x="3746" y="31"/>
                    <a:pt x="3540" y="98"/>
                  </a:cubicBezTo>
                  <a:cubicBezTo>
                    <a:pt x="1877" y="643"/>
                    <a:pt x="1393" y="1974"/>
                    <a:pt x="1151" y="3306"/>
                  </a:cubicBezTo>
                  <a:cubicBezTo>
                    <a:pt x="787" y="5335"/>
                    <a:pt x="2119" y="6909"/>
                    <a:pt x="1332" y="8935"/>
                  </a:cubicBezTo>
                  <a:cubicBezTo>
                    <a:pt x="787" y="10359"/>
                    <a:pt x="1" y="11751"/>
                    <a:pt x="816" y="13233"/>
                  </a:cubicBezTo>
                  <a:cubicBezTo>
                    <a:pt x="1225" y="13991"/>
                    <a:pt x="1857" y="14385"/>
                    <a:pt x="2714" y="14385"/>
                  </a:cubicBezTo>
                  <a:cubicBezTo>
                    <a:pt x="2747" y="14385"/>
                    <a:pt x="2780" y="14384"/>
                    <a:pt x="2814" y="14383"/>
                  </a:cubicBezTo>
                  <a:cubicBezTo>
                    <a:pt x="3814" y="14354"/>
                    <a:pt x="4327" y="13748"/>
                    <a:pt x="4630" y="12841"/>
                  </a:cubicBezTo>
                  <a:cubicBezTo>
                    <a:pt x="5206" y="11025"/>
                    <a:pt x="5417" y="8935"/>
                    <a:pt x="5719" y="7030"/>
                  </a:cubicBezTo>
                  <a:cubicBezTo>
                    <a:pt x="5918" y="5733"/>
                    <a:pt x="6456" y="0"/>
                    <a:pt x="4109" y="0"/>
                  </a:cubicBezTo>
                  <a:close/>
                </a:path>
              </a:pathLst>
            </a:custGeom>
            <a:solidFill>
              <a:srgbClr val="35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6" name="Google Shape;5786;p42"/>
          <p:cNvGrpSpPr/>
          <p:nvPr/>
        </p:nvGrpSpPr>
        <p:grpSpPr>
          <a:xfrm flipH="1">
            <a:off x="887904" y="2860289"/>
            <a:ext cx="229274" cy="344249"/>
            <a:chOff x="804600" y="835925"/>
            <a:chExt cx="203600" cy="305700"/>
          </a:xfrm>
        </p:grpSpPr>
        <p:sp>
          <p:nvSpPr>
            <p:cNvPr id="5787" name="Google Shape;5787;p42"/>
            <p:cNvSpPr/>
            <p:nvPr/>
          </p:nvSpPr>
          <p:spPr>
            <a:xfrm>
              <a:off x="840925" y="857950"/>
              <a:ext cx="155150" cy="263200"/>
            </a:xfrm>
            <a:custGeom>
              <a:avLst/>
              <a:gdLst/>
              <a:ahLst/>
              <a:cxnLst/>
              <a:rect l="l" t="t" r="r" b="b"/>
              <a:pathLst>
                <a:path w="6206" h="10528" extrusionOk="0">
                  <a:moveTo>
                    <a:pt x="2913" y="1"/>
                  </a:moveTo>
                  <a:cubicBezTo>
                    <a:pt x="2468" y="1"/>
                    <a:pt x="1967" y="267"/>
                    <a:pt x="1485" y="932"/>
                  </a:cubicBezTo>
                  <a:cubicBezTo>
                    <a:pt x="364" y="2505"/>
                    <a:pt x="1" y="4624"/>
                    <a:pt x="93" y="6561"/>
                  </a:cubicBezTo>
                  <a:cubicBezTo>
                    <a:pt x="153" y="7650"/>
                    <a:pt x="456" y="8679"/>
                    <a:pt x="1243" y="9466"/>
                  </a:cubicBezTo>
                  <a:cubicBezTo>
                    <a:pt x="1828" y="10053"/>
                    <a:pt x="2830" y="10527"/>
                    <a:pt x="3742" y="10527"/>
                  </a:cubicBezTo>
                  <a:cubicBezTo>
                    <a:pt x="4479" y="10527"/>
                    <a:pt x="5157" y="10217"/>
                    <a:pt x="5509" y="9406"/>
                  </a:cubicBezTo>
                  <a:cubicBezTo>
                    <a:pt x="6206" y="7771"/>
                    <a:pt x="3632" y="6834"/>
                    <a:pt x="3603" y="5108"/>
                  </a:cubicBezTo>
                  <a:cubicBezTo>
                    <a:pt x="3603" y="4474"/>
                    <a:pt x="3845" y="3837"/>
                    <a:pt x="4027" y="3203"/>
                  </a:cubicBezTo>
                  <a:cubicBezTo>
                    <a:pt x="4148" y="2779"/>
                    <a:pt x="4330" y="2295"/>
                    <a:pt x="4330" y="1840"/>
                  </a:cubicBezTo>
                  <a:cubicBezTo>
                    <a:pt x="4348" y="883"/>
                    <a:pt x="3724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42"/>
            <p:cNvSpPr/>
            <p:nvPr/>
          </p:nvSpPr>
          <p:spPr>
            <a:xfrm>
              <a:off x="804600" y="835925"/>
              <a:ext cx="203600" cy="305700"/>
            </a:xfrm>
            <a:custGeom>
              <a:avLst/>
              <a:gdLst/>
              <a:ahLst/>
              <a:cxnLst/>
              <a:rect l="l" t="t" r="r" b="b"/>
              <a:pathLst>
                <a:path w="8144" h="12228" extrusionOk="0">
                  <a:moveTo>
                    <a:pt x="4366" y="882"/>
                  </a:moveTo>
                  <a:cubicBezTo>
                    <a:pt x="5177" y="882"/>
                    <a:pt x="5801" y="1764"/>
                    <a:pt x="5783" y="2721"/>
                  </a:cubicBezTo>
                  <a:cubicBezTo>
                    <a:pt x="5783" y="3176"/>
                    <a:pt x="5601" y="3660"/>
                    <a:pt x="5480" y="4084"/>
                  </a:cubicBezTo>
                  <a:cubicBezTo>
                    <a:pt x="5298" y="4718"/>
                    <a:pt x="5056" y="5355"/>
                    <a:pt x="5056" y="5989"/>
                  </a:cubicBezTo>
                  <a:cubicBezTo>
                    <a:pt x="5085" y="7715"/>
                    <a:pt x="7659" y="8652"/>
                    <a:pt x="6962" y="10287"/>
                  </a:cubicBezTo>
                  <a:cubicBezTo>
                    <a:pt x="6610" y="11098"/>
                    <a:pt x="5932" y="11408"/>
                    <a:pt x="5195" y="11408"/>
                  </a:cubicBezTo>
                  <a:cubicBezTo>
                    <a:pt x="4283" y="11408"/>
                    <a:pt x="3281" y="10934"/>
                    <a:pt x="2696" y="10347"/>
                  </a:cubicBezTo>
                  <a:cubicBezTo>
                    <a:pt x="1909" y="9560"/>
                    <a:pt x="1606" y="8531"/>
                    <a:pt x="1546" y="7442"/>
                  </a:cubicBezTo>
                  <a:cubicBezTo>
                    <a:pt x="1454" y="5505"/>
                    <a:pt x="1817" y="3386"/>
                    <a:pt x="2938" y="1813"/>
                  </a:cubicBezTo>
                  <a:cubicBezTo>
                    <a:pt x="3420" y="1148"/>
                    <a:pt x="3921" y="882"/>
                    <a:pt x="4366" y="882"/>
                  </a:cubicBezTo>
                  <a:close/>
                  <a:moveTo>
                    <a:pt x="4213" y="1"/>
                  </a:moveTo>
                  <a:cubicBezTo>
                    <a:pt x="3527" y="1"/>
                    <a:pt x="2793" y="403"/>
                    <a:pt x="2180" y="1389"/>
                  </a:cubicBezTo>
                  <a:cubicBezTo>
                    <a:pt x="788" y="3629"/>
                    <a:pt x="1" y="7110"/>
                    <a:pt x="1243" y="9681"/>
                  </a:cubicBezTo>
                  <a:cubicBezTo>
                    <a:pt x="1907" y="11068"/>
                    <a:pt x="3654" y="12228"/>
                    <a:pt x="5231" y="12228"/>
                  </a:cubicBezTo>
                  <a:cubicBezTo>
                    <a:pt x="6168" y="12228"/>
                    <a:pt x="7045" y="11818"/>
                    <a:pt x="7598" y="10802"/>
                  </a:cubicBezTo>
                  <a:cubicBezTo>
                    <a:pt x="8143" y="9834"/>
                    <a:pt x="7962" y="8805"/>
                    <a:pt x="7235" y="8018"/>
                  </a:cubicBezTo>
                  <a:cubicBezTo>
                    <a:pt x="6356" y="7079"/>
                    <a:pt x="5662" y="6686"/>
                    <a:pt x="5933" y="5202"/>
                  </a:cubicBezTo>
                  <a:cubicBezTo>
                    <a:pt x="6085" y="4507"/>
                    <a:pt x="6356" y="3842"/>
                    <a:pt x="6448" y="3144"/>
                  </a:cubicBezTo>
                  <a:cubicBezTo>
                    <a:pt x="6666" y="1474"/>
                    <a:pt x="5527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2" name="Google Shape;5892;p4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Codul in aplicatia Arduino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01412-E198-13D4-C73F-21032E2FB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"/>
          <a:stretch/>
        </p:blipFill>
        <p:spPr>
          <a:xfrm>
            <a:off x="1741476" y="1168781"/>
            <a:ext cx="5498100" cy="304390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1" name="Google Shape;6581;p71"/>
          <p:cNvGrpSpPr/>
          <p:nvPr/>
        </p:nvGrpSpPr>
        <p:grpSpPr>
          <a:xfrm>
            <a:off x="2163448" y="630021"/>
            <a:ext cx="4677364" cy="3255131"/>
            <a:chOff x="2928550" y="698200"/>
            <a:chExt cx="3286899" cy="2405248"/>
          </a:xfrm>
        </p:grpSpPr>
        <p:sp>
          <p:nvSpPr>
            <p:cNvPr id="6582" name="Google Shape;6582;p71"/>
            <p:cNvSpPr/>
            <p:nvPr/>
          </p:nvSpPr>
          <p:spPr>
            <a:xfrm>
              <a:off x="2928550" y="698200"/>
              <a:ext cx="3286899" cy="2405248"/>
            </a:xfrm>
            <a:custGeom>
              <a:avLst/>
              <a:gdLst/>
              <a:ahLst/>
              <a:cxnLst/>
              <a:rect l="l" t="t" r="r" b="b"/>
              <a:pathLst>
                <a:path w="100663" h="73662" extrusionOk="0">
                  <a:moveTo>
                    <a:pt x="6844" y="1"/>
                  </a:moveTo>
                  <a:cubicBezTo>
                    <a:pt x="3075" y="1"/>
                    <a:pt x="30" y="3057"/>
                    <a:pt x="30" y="6814"/>
                  </a:cubicBezTo>
                  <a:lnTo>
                    <a:pt x="0" y="66775"/>
                  </a:lnTo>
                  <a:cubicBezTo>
                    <a:pt x="0" y="70558"/>
                    <a:pt x="3047" y="73603"/>
                    <a:pt x="6828" y="73603"/>
                  </a:cubicBezTo>
                  <a:lnTo>
                    <a:pt x="93790" y="73662"/>
                  </a:lnTo>
                  <a:cubicBezTo>
                    <a:pt x="97543" y="73662"/>
                    <a:pt x="100618" y="70617"/>
                    <a:pt x="100618" y="66834"/>
                  </a:cubicBezTo>
                  <a:lnTo>
                    <a:pt x="100647" y="6873"/>
                  </a:lnTo>
                  <a:cubicBezTo>
                    <a:pt x="100663" y="3106"/>
                    <a:pt x="97602" y="46"/>
                    <a:pt x="93820" y="46"/>
                  </a:cubicBezTo>
                  <a:lnTo>
                    <a:pt x="6873" y="1"/>
                  </a:lnTo>
                  <a:cubicBezTo>
                    <a:pt x="6863" y="1"/>
                    <a:pt x="6854" y="1"/>
                    <a:pt x="6844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3" name="Google Shape;6583;p71"/>
            <p:cNvSpPr/>
            <p:nvPr/>
          </p:nvSpPr>
          <p:spPr>
            <a:xfrm>
              <a:off x="5911546" y="1768450"/>
              <a:ext cx="264779" cy="264746"/>
            </a:xfrm>
            <a:custGeom>
              <a:avLst/>
              <a:gdLst/>
              <a:ahLst/>
              <a:cxnLst/>
              <a:rect l="l" t="t" r="r" b="b"/>
              <a:pathLst>
                <a:path w="8109" h="8108" extrusionOk="0">
                  <a:moveTo>
                    <a:pt x="4062" y="0"/>
                  </a:moveTo>
                  <a:cubicBezTo>
                    <a:pt x="1811" y="0"/>
                    <a:pt x="1" y="1810"/>
                    <a:pt x="1" y="4046"/>
                  </a:cubicBezTo>
                  <a:cubicBezTo>
                    <a:pt x="1" y="6298"/>
                    <a:pt x="1811" y="8107"/>
                    <a:pt x="4062" y="8107"/>
                  </a:cubicBezTo>
                  <a:cubicBezTo>
                    <a:pt x="6298" y="8107"/>
                    <a:pt x="8109" y="6298"/>
                    <a:pt x="8109" y="4061"/>
                  </a:cubicBezTo>
                  <a:cubicBezTo>
                    <a:pt x="8109" y="1810"/>
                    <a:pt x="6298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08D6D2-EEB8-4CA7-20F2-BD15952522F1}"/>
              </a:ext>
            </a:extLst>
          </p:cNvPr>
          <p:cNvSpPr/>
          <p:nvPr/>
        </p:nvSpPr>
        <p:spPr>
          <a:xfrm>
            <a:off x="2440692" y="805203"/>
            <a:ext cx="3911982" cy="2969592"/>
          </a:xfrm>
          <a:prstGeom prst="roundRect">
            <a:avLst/>
          </a:prstGeom>
          <a:solidFill>
            <a:srgbClr val="1129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579" name="Google Shape;6579;p71"/>
          <p:cNvSpPr txBox="1">
            <a:spLocks noGrp="1"/>
          </p:cNvSpPr>
          <p:nvPr>
            <p:ph type="title"/>
          </p:nvPr>
        </p:nvSpPr>
        <p:spPr>
          <a:xfrm>
            <a:off x="2075188" y="3774795"/>
            <a:ext cx="4993621" cy="738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Demo live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119FB-5906-BB98-FE76-2E6F72D6C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448" y="4140406"/>
            <a:ext cx="4817100" cy="500700"/>
          </a:xfrm>
        </p:spPr>
        <p:txBody>
          <a:bodyPr/>
          <a:lstStyle/>
          <a:p>
            <a:r>
              <a:rPr lang="en-US" dirty="0" err="1"/>
              <a:t>cantec</a:t>
            </a:r>
            <a:r>
              <a:rPr lang="en-US" dirty="0"/>
              <a:t> </a:t>
            </a:r>
            <a:r>
              <a:rPr lang="en-US" dirty="0" err="1"/>
              <a:t>utilizat</a:t>
            </a:r>
            <a:r>
              <a:rPr lang="en-US" dirty="0"/>
              <a:t> – World is mine</a:t>
            </a:r>
            <a:endParaRPr lang="ro-RO" dirty="0"/>
          </a:p>
        </p:txBody>
      </p:sp>
      <p:pic>
        <p:nvPicPr>
          <p:cNvPr id="4" name="WhatsApp Video 2022-08-16 at 1.34.29 AM">
            <a:hlinkClick r:id="" action="ppaction://media"/>
            <a:extLst>
              <a:ext uri="{FF2B5EF4-FFF2-40B4-BE49-F238E27FC236}">
                <a16:creationId xmlns:a16="http://schemas.microsoft.com/office/drawing/2014/main" id="{1283D0B1-1FDD-B1F3-D749-47E9139DC6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2449" y="805202"/>
            <a:ext cx="3068578" cy="2969591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reer Technical Subject for Middle School - 6th Grade: Education, Training &amp; Human Services by Slidesgo">
  <a:themeElements>
    <a:clrScheme name="Simple Light">
      <a:dk1>
        <a:srgbClr val="0D191E"/>
      </a:dk1>
      <a:lt1>
        <a:srgbClr val="FFFFFF"/>
      </a:lt1>
      <a:dk2>
        <a:srgbClr val="DDDC00"/>
      </a:dk2>
      <a:lt2>
        <a:srgbClr val="E170A9"/>
      </a:lt2>
      <a:accent1>
        <a:srgbClr val="46AB9D"/>
      </a:accent1>
      <a:accent2>
        <a:srgbClr val="F18E8E"/>
      </a:accent2>
      <a:accent3>
        <a:srgbClr val="6AACDE"/>
      </a:accent3>
      <a:accent4>
        <a:srgbClr val="FFFFFF"/>
      </a:accent4>
      <a:accent5>
        <a:srgbClr val="FFFFFF"/>
      </a:accent5>
      <a:accent6>
        <a:srgbClr val="FFFFFF"/>
      </a:accent6>
      <a:hlink>
        <a:srgbClr val="0D19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394</Words>
  <Application>Microsoft Office PowerPoint</Application>
  <PresentationFormat>On-screen Show (16:9)</PresentationFormat>
  <Paragraphs>37</Paragraphs>
  <Slides>15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Patua One</vt:lpstr>
      <vt:lpstr>Red Hat Text</vt:lpstr>
      <vt:lpstr>Arial</vt:lpstr>
      <vt:lpstr>Roboto Condensed Light</vt:lpstr>
      <vt:lpstr>Career Technical Subject for Middle School - 6th Grade: Education, Training &amp; Human Services by Slidesgo</vt:lpstr>
      <vt:lpstr>Neopixel ring cu senzor de sunet Proiect atestat</vt:lpstr>
      <vt:lpstr>Ce este un Neopixel ring?</vt:lpstr>
      <vt:lpstr>Componente utilizate</vt:lpstr>
      <vt:lpstr>PowerPoint Presentation</vt:lpstr>
      <vt:lpstr>Cum functioneaza codul?</vt:lpstr>
      <vt:lpstr>Varianta</vt:lpstr>
      <vt:lpstr>PowerPoint Presentation</vt:lpstr>
      <vt:lpstr>Codul in aplicatia Arduino</vt:lpstr>
      <vt:lpstr>Demo live</vt:lpstr>
      <vt:lpstr>Demo live</vt:lpstr>
      <vt:lpstr>Varianta </vt:lpstr>
      <vt:lpstr>PowerPoint Presentation</vt:lpstr>
      <vt:lpstr>Demo live </vt:lpstr>
      <vt:lpstr>Demo live</vt:lpstr>
      <vt:lpstr>Multumesc de atentie!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Neopixel ring cu senzor de sunet Proiect atestat</dc:title>
  <dc:creator>Raluca Serba</dc:creator>
  <cp:lastModifiedBy>Raluca Serba</cp:lastModifiedBy>
  <cp:revision>28</cp:revision>
  <dcterms:modified xsi:type="dcterms:W3CDTF">2022-08-20T13:47:56Z</dcterms:modified>
</cp:coreProperties>
</file>